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3" r:id="rId4"/>
  </p:sldMasterIdLst>
  <p:notesMasterIdLst>
    <p:notesMasterId r:id="rId21"/>
  </p:notesMasterIdLst>
  <p:sldIdLst>
    <p:sldId id="283" r:id="rId5"/>
    <p:sldId id="258" r:id="rId6"/>
    <p:sldId id="270" r:id="rId7"/>
    <p:sldId id="271" r:id="rId8"/>
    <p:sldId id="269" r:id="rId9"/>
    <p:sldId id="272" r:id="rId10"/>
    <p:sldId id="273" r:id="rId11"/>
    <p:sldId id="276" r:id="rId12"/>
    <p:sldId id="265" r:id="rId13"/>
    <p:sldId id="277" r:id="rId14"/>
    <p:sldId id="278" r:id="rId15"/>
    <p:sldId id="279" r:id="rId16"/>
    <p:sldId id="281" r:id="rId17"/>
    <p:sldId id="267" r:id="rId18"/>
    <p:sldId id="266" r:id="rId19"/>
    <p:sldId id="28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p:scale>
          <a:sx n="75" d="100"/>
          <a:sy n="75" d="100"/>
        </p:scale>
        <p:origin x="893"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yati Chugh" userId="S::khyati@edunetfoundation.org::700a351f-f432-47f7-9b44-31f0ec9eb2e1" providerId="AD" clId="Web-{E2CC273F-D80D-4157-BF67-F4B85014A9B3}"/>
    <pc:docChg chg="addSld modSld">
      <pc:chgData name="Khyati Chugh" userId="S::khyati@edunetfoundation.org::700a351f-f432-47f7-9b44-31f0ec9eb2e1" providerId="AD" clId="Web-{E2CC273F-D80D-4157-BF67-F4B85014A9B3}" dt="2023-06-21T07:50:12.802" v="65" actId="20577"/>
      <pc:docMkLst>
        <pc:docMk/>
      </pc:docMkLst>
      <pc:sldChg chg="modSp">
        <pc:chgData name="Khyati Chugh" userId="S::khyati@edunetfoundation.org::700a351f-f432-47f7-9b44-31f0ec9eb2e1" providerId="AD" clId="Web-{E2CC273F-D80D-4157-BF67-F4B85014A9B3}" dt="2023-06-21T07:47:50.891" v="6" actId="20577"/>
        <pc:sldMkLst>
          <pc:docMk/>
          <pc:sldMk cId="2475805559" sldId="257"/>
        </pc:sldMkLst>
        <pc:spChg chg="mod">
          <ac:chgData name="Khyati Chugh" userId="S::khyati@edunetfoundation.org::700a351f-f432-47f7-9b44-31f0ec9eb2e1" providerId="AD" clId="Web-{E2CC273F-D80D-4157-BF67-F4B85014A9B3}" dt="2023-06-21T07:47:44.734" v="0" actId="20577"/>
          <ac:spMkLst>
            <pc:docMk/>
            <pc:sldMk cId="2475805559" sldId="257"/>
            <ac:spMk id="2" creationId="{1C21E816-31F5-48BB-BD02-D15F2F18B48A}"/>
          </ac:spMkLst>
        </pc:spChg>
        <pc:spChg chg="mod">
          <ac:chgData name="Khyati Chugh" userId="S::khyati@edunetfoundation.org::700a351f-f432-47f7-9b44-31f0ec9eb2e1" providerId="AD" clId="Web-{E2CC273F-D80D-4157-BF67-F4B85014A9B3}" dt="2023-06-21T07:47:50.891" v="6" actId="20577"/>
          <ac:spMkLst>
            <pc:docMk/>
            <pc:sldMk cId="2475805559" sldId="257"/>
            <ac:spMk id="3" creationId="{835D6E6B-3353-491C-A3C6-F278D6CED8B3}"/>
          </ac:spMkLst>
        </pc:spChg>
      </pc:sldChg>
      <pc:sldChg chg="modSp">
        <pc:chgData name="Khyati Chugh" userId="S::khyati@edunetfoundation.org::700a351f-f432-47f7-9b44-31f0ec9eb2e1" providerId="AD" clId="Web-{E2CC273F-D80D-4157-BF67-F4B85014A9B3}" dt="2023-06-21T07:48:18.985" v="21" actId="20577"/>
        <pc:sldMkLst>
          <pc:docMk/>
          <pc:sldMk cId="442835708" sldId="258"/>
        </pc:sldMkLst>
        <pc:spChg chg="mod">
          <ac:chgData name="Khyati Chugh" userId="S::khyati@edunetfoundation.org::700a351f-f432-47f7-9b44-31f0ec9eb2e1" providerId="AD" clId="Web-{E2CC273F-D80D-4157-BF67-F4B85014A9B3}" dt="2023-06-21T07:48:18.985" v="21" actId="20577"/>
          <ac:spMkLst>
            <pc:docMk/>
            <pc:sldMk cId="442835708" sldId="258"/>
            <ac:spMk id="2" creationId="{A03B2EC1-B7BF-CE7B-C9A6-7635DA95F4F6}"/>
          </ac:spMkLst>
        </pc:spChg>
      </pc:sldChg>
      <pc:sldChg chg="modSp">
        <pc:chgData name="Khyati Chugh" userId="S::khyati@edunetfoundation.org::700a351f-f432-47f7-9b44-31f0ec9eb2e1" providerId="AD" clId="Web-{E2CC273F-D80D-4157-BF67-F4B85014A9B3}" dt="2023-06-21T07:49:33.941" v="57" actId="20577"/>
        <pc:sldMkLst>
          <pc:docMk/>
          <pc:sldMk cId="3657386529" sldId="264"/>
        </pc:sldMkLst>
        <pc:spChg chg="mod">
          <ac:chgData name="Khyati Chugh" userId="S::khyati@edunetfoundation.org::700a351f-f432-47f7-9b44-31f0ec9eb2e1" providerId="AD" clId="Web-{E2CC273F-D80D-4157-BF67-F4B85014A9B3}" dt="2023-06-21T07:49:33.941" v="57" actId="20577"/>
          <ac:spMkLst>
            <pc:docMk/>
            <pc:sldMk cId="3657386529" sldId="264"/>
            <ac:spMk id="2" creationId="{A03B2EC1-B7BF-CE7B-C9A6-7635DA95F4F6}"/>
          </ac:spMkLst>
        </pc:spChg>
      </pc:sldChg>
      <pc:sldChg chg="delSp modSp">
        <pc:chgData name="Khyati Chugh" userId="S::khyati@edunetfoundation.org::700a351f-f432-47f7-9b44-31f0ec9eb2e1" providerId="AD" clId="Web-{E2CC273F-D80D-4157-BF67-F4B85014A9B3}" dt="2023-06-21T07:50:12.802" v="65" actId="20577"/>
        <pc:sldMkLst>
          <pc:docMk/>
          <pc:sldMk cId="958589618" sldId="266"/>
        </pc:sldMkLst>
        <pc:spChg chg="mod">
          <ac:chgData name="Khyati Chugh" userId="S::khyati@edunetfoundation.org::700a351f-f432-47f7-9b44-31f0ec9eb2e1" providerId="AD" clId="Web-{E2CC273F-D80D-4157-BF67-F4B85014A9B3}" dt="2023-06-21T07:50:12.802" v="65" actId="20577"/>
          <ac:spMkLst>
            <pc:docMk/>
            <pc:sldMk cId="958589618" sldId="266"/>
            <ac:spMk id="2" creationId="{A03B2EC1-B7BF-CE7B-C9A6-7635DA95F4F6}"/>
          </ac:spMkLst>
        </pc:spChg>
        <pc:spChg chg="del">
          <ac:chgData name="Khyati Chugh" userId="S::khyati@edunetfoundation.org::700a351f-f432-47f7-9b44-31f0ec9eb2e1" providerId="AD" clId="Web-{E2CC273F-D80D-4157-BF67-F4B85014A9B3}" dt="2023-06-21T07:50:08.833" v="64"/>
          <ac:spMkLst>
            <pc:docMk/>
            <pc:sldMk cId="958589618" sldId="266"/>
            <ac:spMk id="5" creationId="{EE2B1C69-6DFB-E9A7-8CDC-10C8503FF232}"/>
          </ac:spMkLst>
        </pc:spChg>
      </pc:sldChg>
      <pc:sldChg chg="modSp add replId">
        <pc:chgData name="Khyati Chugh" userId="S::khyati@edunetfoundation.org::700a351f-f432-47f7-9b44-31f0ec9eb2e1" providerId="AD" clId="Web-{E2CC273F-D80D-4157-BF67-F4B85014A9B3}" dt="2023-06-21T07:50:02.911" v="63" actId="20577"/>
        <pc:sldMkLst>
          <pc:docMk/>
          <pc:sldMk cId="3319627397" sldId="267"/>
        </pc:sldMkLst>
        <pc:spChg chg="mod">
          <ac:chgData name="Khyati Chugh" userId="S::khyati@edunetfoundation.org::700a351f-f432-47f7-9b44-31f0ec9eb2e1" providerId="AD" clId="Web-{E2CC273F-D80D-4157-BF67-F4B85014A9B3}" dt="2023-06-21T07:50:02.911" v="63" actId="20577"/>
          <ac:spMkLst>
            <pc:docMk/>
            <pc:sldMk cId="3319627397" sldId="267"/>
            <ac:spMk id="2" creationId="{A03B2EC1-B7BF-CE7B-C9A6-7635DA95F4F6}"/>
          </ac:spMkLst>
        </pc:spChg>
      </pc:sldChg>
    </pc:docChg>
  </pc:docChgLst>
  <pc:docChgLst>
    <pc:chgData name="Kush Tripathi" userId="7a3ee10a-3b61-41fe-ac67-b165fb7d4208" providerId="ADAL" clId="{3648A1A0-8608-A041-B296-EF2FA00C3C98}"/>
    <pc:docChg chg="custSel modSld modMainMaster">
      <pc:chgData name="Kush Tripathi" userId="7a3ee10a-3b61-41fe-ac67-b165fb7d4208" providerId="ADAL" clId="{3648A1A0-8608-A041-B296-EF2FA00C3C98}" dt="2023-06-21T07:54:05.982" v="16" actId="478"/>
      <pc:docMkLst>
        <pc:docMk/>
      </pc:docMkLst>
      <pc:sldChg chg="modSp mod">
        <pc:chgData name="Kush Tripathi" userId="7a3ee10a-3b61-41fe-ac67-b165fb7d4208" providerId="ADAL" clId="{3648A1A0-8608-A041-B296-EF2FA00C3C98}" dt="2023-06-21T07:52:33.029" v="15" actId="20577"/>
        <pc:sldMkLst>
          <pc:docMk/>
          <pc:sldMk cId="72854251" sldId="262"/>
        </pc:sldMkLst>
        <pc:spChg chg="mod">
          <ac:chgData name="Kush Tripathi" userId="7a3ee10a-3b61-41fe-ac67-b165fb7d4208" providerId="ADAL" clId="{3648A1A0-8608-A041-B296-EF2FA00C3C98}" dt="2023-06-21T07:52:33.029" v="15" actId="20577"/>
          <ac:spMkLst>
            <pc:docMk/>
            <pc:sldMk cId="72854251" sldId="262"/>
            <ac:spMk id="2" creationId="{A03B2EC1-B7BF-CE7B-C9A6-7635DA95F4F6}"/>
          </ac:spMkLst>
        </pc:spChg>
      </pc:sldChg>
      <pc:sldMasterChg chg="delSp mod">
        <pc:chgData name="Kush Tripathi" userId="7a3ee10a-3b61-41fe-ac67-b165fb7d4208" providerId="ADAL" clId="{3648A1A0-8608-A041-B296-EF2FA00C3C98}" dt="2023-06-21T07:54:05.982" v="16" actId="478"/>
        <pc:sldMasterMkLst>
          <pc:docMk/>
          <pc:sldMasterMk cId="3000897896" sldId="2147483712"/>
        </pc:sldMasterMkLst>
        <pc:picChg chg="del">
          <ac:chgData name="Kush Tripathi" userId="7a3ee10a-3b61-41fe-ac67-b165fb7d4208" providerId="ADAL" clId="{3648A1A0-8608-A041-B296-EF2FA00C3C98}" dt="2023-06-21T07:54:05.982" v="16" actId="478"/>
          <ac:picMkLst>
            <pc:docMk/>
            <pc:sldMasterMk cId="3000897896" sldId="2147483712"/>
            <ac:picMk id="7" creationId="{8BB56248-DD7E-DB48-09BE-49EDA9ED3984}"/>
          </ac:picMkLst>
        </pc:picChg>
        <pc:picChg chg="del">
          <ac:chgData name="Kush Tripathi" userId="7a3ee10a-3b61-41fe-ac67-b165fb7d4208" providerId="ADAL" clId="{3648A1A0-8608-A041-B296-EF2FA00C3C98}" dt="2023-06-21T07:54:05.982" v="16" actId="478"/>
          <ac:picMkLst>
            <pc:docMk/>
            <pc:sldMasterMk cId="3000897896" sldId="2147483712"/>
            <ac:picMk id="8" creationId="{14A64E4D-8DED-7830-2955-1BE78C5B0655}"/>
          </ac:picMkLst>
        </pc:picChg>
      </pc:sldMasterChg>
    </pc:docChg>
  </pc:docChgLst>
  <pc:docChgLst>
    <pc:chgData name="Khyati Chugh" userId="S::khyati@edunetfoundation.org::700a351f-f432-47f7-9b44-31f0ec9eb2e1" providerId="AD" clId="Web-{3D286AC7-ACFE-4308-9D88-3177AB8CCD44}"/>
    <pc:docChg chg="delSld">
      <pc:chgData name="Khyati Chugh" userId="S::khyati@edunetfoundation.org::700a351f-f432-47f7-9b44-31f0ec9eb2e1" providerId="AD" clId="Web-{3D286AC7-ACFE-4308-9D88-3177AB8CCD44}" dt="2023-06-21T05:32:19.960" v="0"/>
      <pc:docMkLst>
        <pc:docMk/>
      </pc:docMkLst>
      <pc:sldChg chg="del">
        <pc:chgData name="Khyati Chugh" userId="S::khyati@edunetfoundation.org::700a351f-f432-47f7-9b44-31f0ec9eb2e1" providerId="AD" clId="Web-{3D286AC7-ACFE-4308-9D88-3177AB8CCD44}" dt="2023-06-21T05:32:19.960" v="0"/>
        <pc:sldMkLst>
          <pc:docMk/>
          <pc:sldMk cId="2345340848" sldId="26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IN" dirty="0">
                <a:solidFill>
                  <a:schemeClr val="tx1"/>
                </a:solidFill>
              </a:rPr>
              <a:t>Model</a:t>
            </a:r>
            <a:r>
              <a:rPr lang="en-IN" baseline="0" dirty="0">
                <a:solidFill>
                  <a:schemeClr val="tx1"/>
                </a:solidFill>
              </a:rPr>
              <a:t> Evaluation based on Performance parameters</a:t>
            </a:r>
            <a:endParaRPr lang="en-IN" dirty="0">
              <a:solidFill>
                <a:schemeClr val="tx1"/>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5.6260426719867446E-2"/>
          <c:y val="0.13141262000714635"/>
          <c:w val="0.88452052563666028"/>
          <c:h val="0.61290825698007156"/>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extLst>
            <c:ext xmlns:c16="http://schemas.microsoft.com/office/drawing/2014/chart" uri="{C3380CC4-5D6E-409C-BE32-E72D297353CC}">
              <c16:uniqueId val="{00000000-7460-41AC-A7A5-850E54CD1E52}"/>
            </c:ext>
          </c:extLst>
        </c:ser>
        <c:ser>
          <c:idx val="1"/>
          <c:order val="1"/>
          <c:tx>
            <c:strRef>
              <c:f>Sheet1!$C$1</c:f>
              <c:strCache>
                <c:ptCount val="1"/>
                <c:pt idx="0">
                  <c:v>Precision</c:v>
                </c:pt>
              </c:strCache>
            </c:strRef>
          </c:tx>
          <c:spPr>
            <a:gradFill rotWithShape="1">
              <a:gsLst>
                <a:gs pos="0">
                  <a:schemeClr val="accent2">
                    <a:tint val="96000"/>
                    <a:lumMod val="102000"/>
                  </a:schemeClr>
                </a:gs>
                <a:gs pos="100000">
                  <a:schemeClr val="accent2">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extLst>
            <c:ext xmlns:c16="http://schemas.microsoft.com/office/drawing/2014/chart" uri="{C3380CC4-5D6E-409C-BE32-E72D297353CC}">
              <c16:uniqueId val="{00000001-7460-41AC-A7A5-850E54CD1E52}"/>
            </c:ext>
          </c:extLst>
        </c:ser>
        <c:ser>
          <c:idx val="2"/>
          <c:order val="2"/>
          <c:tx>
            <c:strRef>
              <c:f>Sheet1!$D$1</c:f>
              <c:strCache>
                <c:ptCount val="1"/>
                <c:pt idx="0">
                  <c:v>Recall</c:v>
                </c:pt>
              </c:strCache>
            </c:strRef>
          </c:tx>
          <c:spPr>
            <a:gradFill rotWithShape="1">
              <a:gsLst>
                <a:gs pos="0">
                  <a:schemeClr val="accent3">
                    <a:tint val="96000"/>
                    <a:lumMod val="102000"/>
                  </a:schemeClr>
                </a:gs>
                <a:gs pos="100000">
                  <a:schemeClr val="accent3">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extLst>
            <c:ext xmlns:c16="http://schemas.microsoft.com/office/drawing/2014/chart" uri="{C3380CC4-5D6E-409C-BE32-E72D297353CC}">
              <c16:uniqueId val="{00000002-7460-41AC-A7A5-850E54CD1E52}"/>
            </c:ext>
          </c:extLst>
        </c:ser>
        <c:dLbls>
          <c:dLblPos val="outEnd"/>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6198094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type="parTrans" cxnId="{92060D04-94CD-4C92-9F7F-E11A05F1E3D0}">
      <dgm:prSet/>
      <dgm:spPr/>
      <dgm:t>
        <a:bodyPr/>
        <a:lstStyle/>
        <a:p>
          <a:endParaRPr lang="en-IN"/>
        </a:p>
      </dgm:t>
    </dgm:pt>
    <dgm:pt modelId="{71E50C64-BB99-47E4-ABA3-795C036DB2C1}" type="sibTrans" cxnId="{92060D04-94CD-4C92-9F7F-E11A05F1E3D0}">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type="parTrans" cxnId="{5F48B045-75C3-4A00-98A3-98FD1EF0404E}">
      <dgm:prSet/>
      <dgm:spPr/>
      <dgm:t>
        <a:bodyPr/>
        <a:lstStyle/>
        <a:p>
          <a:endParaRPr lang="en-IN"/>
        </a:p>
      </dgm:t>
    </dgm:pt>
    <dgm:pt modelId="{29C00DE2-54BC-4C6E-B888-C8BA399DA796}" type="sibTrans" cxnId="{5F48B045-75C3-4A00-98A3-98FD1EF0404E}">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type="parTrans" cxnId="{E6755BD8-A348-4742-BC2F-D7D4D883391D}">
      <dgm:prSet/>
      <dgm:spPr/>
      <dgm:t>
        <a:bodyPr/>
        <a:lstStyle/>
        <a:p>
          <a:endParaRPr lang="en-IN"/>
        </a:p>
      </dgm:t>
    </dgm:pt>
    <dgm:pt modelId="{BEF97F94-F569-4E0B-A675-E53DC750A54E}" type="sibTrans" cxnId="{E6755BD8-A348-4742-BC2F-D7D4D883391D}">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type="parTrans" cxnId="{5C04D21B-BA29-4CD9-A99A-EFA23487B208}">
      <dgm:prSet/>
      <dgm:spPr/>
      <dgm:t>
        <a:bodyPr/>
        <a:lstStyle/>
        <a:p>
          <a:endParaRPr lang="en-IN" sz="3200">
            <a:solidFill>
              <a:schemeClr val="bg1"/>
            </a:solidFill>
          </a:endParaRPr>
        </a:p>
      </dgm:t>
    </dgm:pt>
    <dgm:pt modelId="{1275D27E-7C66-42DC-A2D7-FF51BA2D39DC}" type="sibTrans" cxnId="{5C04D21B-BA29-4CD9-A99A-EFA23487B208}">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type="parTrans" cxnId="{C015A6D2-20B1-456B-91A2-D65DC910BB08}">
      <dgm:prSet/>
      <dgm:spPr/>
      <dgm:t>
        <a:bodyPr/>
        <a:lstStyle/>
        <a:p>
          <a:endParaRPr lang="en-IN" sz="3200">
            <a:solidFill>
              <a:schemeClr val="bg1"/>
            </a:solidFill>
          </a:endParaRPr>
        </a:p>
      </dgm:t>
    </dgm:pt>
    <dgm:pt modelId="{E053980F-840A-44C2-9402-99BE4441788E}" type="sibTrans" cxnId="{C015A6D2-20B1-456B-91A2-D65DC910BB08}">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type="parTrans" cxnId="{7B297882-B971-4693-8B34-FDB5803AA5BE}">
      <dgm:prSet/>
      <dgm:spPr/>
      <dgm:t>
        <a:bodyPr/>
        <a:lstStyle/>
        <a:p>
          <a:endParaRPr lang="en-IN" sz="3200">
            <a:solidFill>
              <a:schemeClr val="bg1"/>
            </a:solidFill>
          </a:endParaRPr>
        </a:p>
      </dgm:t>
    </dgm:pt>
    <dgm:pt modelId="{ABB33BBE-6E80-4E8F-AF1A-30360DF82818}" type="sibTrans" cxnId="{7B297882-B971-4693-8B34-FDB5803AA5BE}">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type="parTrans" cxnId="{F0377278-42C0-48F3-A130-E2C295360171}">
      <dgm:prSet/>
      <dgm:spPr/>
      <dgm:t>
        <a:bodyPr/>
        <a:lstStyle/>
        <a:p>
          <a:endParaRPr lang="en-IN" sz="3200">
            <a:solidFill>
              <a:schemeClr val="bg1"/>
            </a:solidFill>
          </a:endParaRPr>
        </a:p>
      </dgm:t>
    </dgm:pt>
    <dgm:pt modelId="{73547C12-254D-4DFD-B487-C4A503E1BE17}" type="sibTrans" cxnId="{F0377278-42C0-48F3-A130-E2C295360171}">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type="parTrans" cxnId="{79307514-1C7E-44C9-9B84-9B818AF0275F}">
      <dgm:prSet/>
      <dgm:spPr/>
      <dgm:t>
        <a:bodyPr/>
        <a:lstStyle/>
        <a:p>
          <a:endParaRPr lang="en-IN" sz="3200">
            <a:solidFill>
              <a:schemeClr val="bg1"/>
            </a:solidFill>
          </a:endParaRPr>
        </a:p>
      </dgm:t>
    </dgm:pt>
    <dgm:pt modelId="{35470DD8-46FD-4904-AEE9-F9092481F66C}" type="sibTrans" cxnId="{79307514-1C7E-44C9-9B84-9B818AF0275F}">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type="parTrans" cxnId="{5B4CA1D8-A065-41C3-93A4-466E8CAB2E93}">
      <dgm:prSet/>
      <dgm:spPr/>
      <dgm:t>
        <a:bodyPr/>
        <a:lstStyle/>
        <a:p>
          <a:endParaRPr lang="en-IN" sz="3200">
            <a:solidFill>
              <a:schemeClr val="bg1"/>
            </a:solidFill>
          </a:endParaRPr>
        </a:p>
      </dgm:t>
    </dgm:pt>
    <dgm:pt modelId="{42026D2F-72D0-4507-8F77-7E8E9EE43AED}" type="sibTrans" cxnId="{5B4CA1D8-A065-41C3-93A4-466E8CAB2E93}">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type="parTrans" cxnId="{DBA48F09-1174-411F-A753-6F6B8B1CD901}">
      <dgm:prSet/>
      <dgm:spPr/>
      <dgm:t>
        <a:bodyPr/>
        <a:lstStyle/>
        <a:p>
          <a:endParaRPr lang="en-IN" sz="3200">
            <a:solidFill>
              <a:schemeClr val="bg1"/>
            </a:solidFill>
          </a:endParaRPr>
        </a:p>
      </dgm:t>
    </dgm:pt>
    <dgm:pt modelId="{741616D4-340C-4427-A287-B7B899DF55C1}" type="sibTrans" cxnId="{DBA48F09-1174-411F-A753-6F6B8B1CD901}">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type="parTrans" cxnId="{6BEC049C-34ED-4FBF-B908-BB773E5CEA3C}">
      <dgm:prSet/>
      <dgm:spPr/>
      <dgm:t>
        <a:bodyPr/>
        <a:lstStyle/>
        <a:p>
          <a:endParaRPr lang="en-IN" sz="3200">
            <a:solidFill>
              <a:schemeClr val="bg1"/>
            </a:solidFill>
          </a:endParaRPr>
        </a:p>
      </dgm:t>
    </dgm:pt>
    <dgm:pt modelId="{9335F3EA-7755-4C18-BC4B-45B1CD97634E}" type="sibTrans" cxnId="{6BEC049C-34ED-4FBF-B908-BB773E5CEA3C}">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type="parTrans" cxnId="{1858AE02-872A-47AE-9BD1-E3B15331981B}">
      <dgm:prSet/>
      <dgm:spPr/>
      <dgm:t>
        <a:bodyPr/>
        <a:lstStyle/>
        <a:p>
          <a:endParaRPr lang="en-IN" sz="3200">
            <a:solidFill>
              <a:schemeClr val="bg1"/>
            </a:solidFill>
          </a:endParaRPr>
        </a:p>
      </dgm:t>
    </dgm:pt>
    <dgm:pt modelId="{A0E03E1C-7658-4E1A-8405-F30EC995241A}" type="sibTrans" cxnId="{1858AE02-872A-47AE-9BD1-E3B15331981B}">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E85E-11C3-4657-9097-A54BD4C2037D}">
      <dsp:nvSpPr>
        <dsp:cNvPr id="0" name=""/>
        <dsp:cNvSpPr/>
      </dsp:nvSpPr>
      <dsp:spPr>
        <a:xfrm>
          <a:off x="6934" y="0"/>
          <a:ext cx="2072665" cy="81480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Data Preprocessing</a:t>
          </a:r>
        </a:p>
      </dsp:txBody>
      <dsp:txXfrm>
        <a:off x="30799" y="23865"/>
        <a:ext cx="2024935" cy="767073"/>
      </dsp:txXfrm>
    </dsp:sp>
    <dsp:sp modelId="{86D7E866-061D-49A4-91E9-8C9072CD0874}">
      <dsp:nvSpPr>
        <dsp:cNvPr id="0" name=""/>
        <dsp:cNvSpPr/>
      </dsp:nvSpPr>
      <dsp:spPr>
        <a:xfrm>
          <a:off x="2286866"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6000"/>
                <a:lumMod val="102000"/>
              </a:schemeClr>
            </a:gs>
            <a:gs pos="100000">
              <a:schemeClr val="accent1">
                <a:tint val="60000"/>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2286866" y="253194"/>
        <a:ext cx="307584" cy="308413"/>
      </dsp:txXfrm>
    </dsp:sp>
    <dsp:sp modelId="{8DAC72F3-A353-4D04-BD7A-B45737DC5918}">
      <dsp:nvSpPr>
        <dsp:cNvPr id="0" name=""/>
        <dsp:cNvSpPr/>
      </dsp:nvSpPr>
      <dsp:spPr>
        <a:xfrm>
          <a:off x="2908666" y="0"/>
          <a:ext cx="2072665" cy="81480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Model Training</a:t>
          </a:r>
        </a:p>
      </dsp:txBody>
      <dsp:txXfrm>
        <a:off x="2932531" y="23865"/>
        <a:ext cx="2024935" cy="767073"/>
      </dsp:txXfrm>
    </dsp:sp>
    <dsp:sp modelId="{DC2E8247-D596-4854-BF1F-48D4EA146DF9}">
      <dsp:nvSpPr>
        <dsp:cNvPr id="0" name=""/>
        <dsp:cNvSpPr/>
      </dsp:nvSpPr>
      <dsp:spPr>
        <a:xfrm>
          <a:off x="5188598"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6000"/>
                <a:lumMod val="102000"/>
              </a:schemeClr>
            </a:gs>
            <a:gs pos="100000">
              <a:schemeClr val="accent1">
                <a:tint val="60000"/>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5188598" y="253194"/>
        <a:ext cx="307584" cy="308413"/>
      </dsp:txXfrm>
    </dsp:sp>
    <dsp:sp modelId="{1BEF0578-284B-4C46-A381-4D99A815B684}">
      <dsp:nvSpPr>
        <dsp:cNvPr id="0" name=""/>
        <dsp:cNvSpPr/>
      </dsp:nvSpPr>
      <dsp:spPr>
        <a:xfrm>
          <a:off x="5810397" y="0"/>
          <a:ext cx="2072665" cy="81480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Model Evaluation</a:t>
          </a:r>
        </a:p>
      </dsp:txBody>
      <dsp:txXfrm>
        <a:off x="5834262" y="23865"/>
        <a:ext cx="2024935" cy="767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FCE7C-4A3C-46E1-9A42-8E847F2E187F}">
      <dsp:nvSpPr>
        <dsp:cNvPr id="0" name=""/>
        <dsp:cNvSpPr/>
      </dsp:nvSpPr>
      <dsp:spPr>
        <a:xfrm>
          <a:off x="4768988" y="928210"/>
          <a:ext cx="3684031" cy="319688"/>
        </a:xfrm>
        <a:custGeom>
          <a:avLst/>
          <a:gdLst/>
          <a:ahLst/>
          <a:cxnLst/>
          <a:rect l="0" t="0" r="0" b="0"/>
          <a:pathLst>
            <a:path>
              <a:moveTo>
                <a:pt x="0" y="0"/>
              </a:moveTo>
              <a:lnTo>
                <a:pt x="0" y="159844"/>
              </a:lnTo>
              <a:lnTo>
                <a:pt x="3684031" y="159844"/>
              </a:lnTo>
              <a:lnTo>
                <a:pt x="3684031" y="319688"/>
              </a:lnTo>
            </a:path>
          </a:pathLst>
        </a:custGeom>
        <a:noFill/>
        <a:ln w="1587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63826BC-4D74-4606-B1DD-AED4F475D15A}">
      <dsp:nvSpPr>
        <dsp:cNvPr id="0" name=""/>
        <dsp:cNvSpPr/>
      </dsp:nvSpPr>
      <dsp:spPr>
        <a:xfrm>
          <a:off x="4768988" y="928210"/>
          <a:ext cx="1522212" cy="319688"/>
        </a:xfrm>
        <a:custGeom>
          <a:avLst/>
          <a:gdLst/>
          <a:ahLst/>
          <a:cxnLst/>
          <a:rect l="0" t="0" r="0" b="0"/>
          <a:pathLst>
            <a:path>
              <a:moveTo>
                <a:pt x="0" y="0"/>
              </a:moveTo>
              <a:lnTo>
                <a:pt x="0" y="159844"/>
              </a:lnTo>
              <a:lnTo>
                <a:pt x="1522212" y="159844"/>
              </a:lnTo>
              <a:lnTo>
                <a:pt x="1522212" y="319688"/>
              </a:lnTo>
            </a:path>
          </a:pathLst>
        </a:custGeom>
        <a:noFill/>
        <a:ln w="1587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423DE7B-57E2-4FA8-9B04-F176DC81E73E}">
      <dsp:nvSpPr>
        <dsp:cNvPr id="0" name=""/>
        <dsp:cNvSpPr/>
      </dsp:nvSpPr>
      <dsp:spPr>
        <a:xfrm>
          <a:off x="3840254" y="2009063"/>
          <a:ext cx="287643" cy="2060599"/>
        </a:xfrm>
        <a:custGeom>
          <a:avLst/>
          <a:gdLst/>
          <a:ahLst/>
          <a:cxnLst/>
          <a:rect l="0" t="0" r="0" b="0"/>
          <a:pathLst>
            <a:path>
              <a:moveTo>
                <a:pt x="0" y="0"/>
              </a:moveTo>
              <a:lnTo>
                <a:pt x="0" y="2060599"/>
              </a:lnTo>
              <a:lnTo>
                <a:pt x="287643" y="2060599"/>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2872DCC-7A1D-4339-B83F-244CD6D5E8E8}">
      <dsp:nvSpPr>
        <dsp:cNvPr id="0" name=""/>
        <dsp:cNvSpPr/>
      </dsp:nvSpPr>
      <dsp:spPr>
        <a:xfrm>
          <a:off x="3457510" y="2009063"/>
          <a:ext cx="382743" cy="1350608"/>
        </a:xfrm>
        <a:custGeom>
          <a:avLst/>
          <a:gdLst/>
          <a:ahLst/>
          <a:cxnLst/>
          <a:rect l="0" t="0" r="0" b="0"/>
          <a:pathLst>
            <a:path>
              <a:moveTo>
                <a:pt x="382743" y="0"/>
              </a:moveTo>
              <a:lnTo>
                <a:pt x="382743" y="1350608"/>
              </a:lnTo>
              <a:lnTo>
                <a:pt x="0" y="1350608"/>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25B9B5-AE5F-4267-B482-1C5EA7219180}">
      <dsp:nvSpPr>
        <dsp:cNvPr id="0" name=""/>
        <dsp:cNvSpPr/>
      </dsp:nvSpPr>
      <dsp:spPr>
        <a:xfrm>
          <a:off x="3840254" y="2009063"/>
          <a:ext cx="287643" cy="728547"/>
        </a:xfrm>
        <a:custGeom>
          <a:avLst/>
          <a:gdLst/>
          <a:ahLst/>
          <a:cxnLst/>
          <a:rect l="0" t="0" r="0" b="0"/>
          <a:pathLst>
            <a:path>
              <a:moveTo>
                <a:pt x="0" y="0"/>
              </a:moveTo>
              <a:lnTo>
                <a:pt x="0" y="728547"/>
              </a:lnTo>
              <a:lnTo>
                <a:pt x="287643" y="728547"/>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1DF0085-0D0D-49C1-AFA1-DEB081C9F414}">
      <dsp:nvSpPr>
        <dsp:cNvPr id="0" name=""/>
        <dsp:cNvSpPr/>
      </dsp:nvSpPr>
      <dsp:spPr>
        <a:xfrm>
          <a:off x="4449185" y="928210"/>
          <a:ext cx="319802" cy="319688"/>
        </a:xfrm>
        <a:custGeom>
          <a:avLst/>
          <a:gdLst/>
          <a:ahLst/>
          <a:cxnLst/>
          <a:rect l="0" t="0" r="0" b="0"/>
          <a:pathLst>
            <a:path>
              <a:moveTo>
                <a:pt x="319802" y="0"/>
              </a:moveTo>
              <a:lnTo>
                <a:pt x="319802" y="159844"/>
              </a:lnTo>
              <a:lnTo>
                <a:pt x="0" y="159844"/>
              </a:lnTo>
              <a:lnTo>
                <a:pt x="0" y="319688"/>
              </a:lnTo>
            </a:path>
          </a:pathLst>
        </a:custGeom>
        <a:noFill/>
        <a:ln w="1587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32B91E0-C8A6-4C45-8EAA-0014ADAF8B2C}">
      <dsp:nvSpPr>
        <dsp:cNvPr id="0" name=""/>
        <dsp:cNvSpPr/>
      </dsp:nvSpPr>
      <dsp:spPr>
        <a:xfrm>
          <a:off x="2607169" y="928210"/>
          <a:ext cx="2161818" cy="319688"/>
        </a:xfrm>
        <a:custGeom>
          <a:avLst/>
          <a:gdLst/>
          <a:ahLst/>
          <a:cxnLst/>
          <a:rect l="0" t="0" r="0" b="0"/>
          <a:pathLst>
            <a:path>
              <a:moveTo>
                <a:pt x="2161818" y="0"/>
              </a:moveTo>
              <a:lnTo>
                <a:pt x="2161818" y="159844"/>
              </a:lnTo>
              <a:lnTo>
                <a:pt x="0" y="159844"/>
              </a:lnTo>
              <a:lnTo>
                <a:pt x="0" y="319688"/>
              </a:lnTo>
            </a:path>
          </a:pathLst>
        </a:custGeom>
        <a:noFill/>
        <a:ln w="1587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90DE567-1A32-4812-A8B6-F288A9F6E773}">
      <dsp:nvSpPr>
        <dsp:cNvPr id="0" name=""/>
        <dsp:cNvSpPr/>
      </dsp:nvSpPr>
      <dsp:spPr>
        <a:xfrm>
          <a:off x="765153" y="928210"/>
          <a:ext cx="4003834" cy="319688"/>
        </a:xfrm>
        <a:custGeom>
          <a:avLst/>
          <a:gdLst/>
          <a:ahLst/>
          <a:cxnLst/>
          <a:rect l="0" t="0" r="0" b="0"/>
          <a:pathLst>
            <a:path>
              <a:moveTo>
                <a:pt x="4003834" y="0"/>
              </a:moveTo>
              <a:lnTo>
                <a:pt x="4003834" y="159844"/>
              </a:lnTo>
              <a:lnTo>
                <a:pt x="0" y="159844"/>
              </a:lnTo>
              <a:lnTo>
                <a:pt x="0" y="319688"/>
              </a:lnTo>
            </a:path>
          </a:pathLst>
        </a:custGeom>
        <a:noFill/>
        <a:ln w="1587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F6A045F-1565-4A0B-BA2D-B5D7F46442C1}">
      <dsp:nvSpPr>
        <dsp:cNvPr id="0" name=""/>
        <dsp:cNvSpPr/>
      </dsp:nvSpPr>
      <dsp:spPr>
        <a:xfrm>
          <a:off x="3620278" y="167047"/>
          <a:ext cx="2297419"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Models Used</a:t>
          </a:r>
          <a:endParaRPr lang="en-IN" sz="2000" kern="1200" dirty="0"/>
        </a:p>
      </dsp:txBody>
      <dsp:txXfrm>
        <a:off x="3620278" y="167047"/>
        <a:ext cx="2297419" cy="761163"/>
      </dsp:txXfrm>
    </dsp:sp>
    <dsp:sp modelId="{CCE99C44-B716-4A51-AC99-083DA0492FF8}">
      <dsp:nvSpPr>
        <dsp:cNvPr id="0" name=""/>
        <dsp:cNvSpPr/>
      </dsp:nvSpPr>
      <dsp:spPr>
        <a:xfrm>
          <a:off x="3989"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Logistic Regression</a:t>
          </a:r>
          <a:endParaRPr lang="en-IN" sz="2000" kern="1200" dirty="0"/>
        </a:p>
      </dsp:txBody>
      <dsp:txXfrm>
        <a:off x="3989" y="1247899"/>
        <a:ext cx="1522327" cy="761163"/>
      </dsp:txXfrm>
    </dsp:sp>
    <dsp:sp modelId="{3B4FDFE1-E452-442B-88C1-6097C5B717B0}">
      <dsp:nvSpPr>
        <dsp:cNvPr id="0" name=""/>
        <dsp:cNvSpPr/>
      </dsp:nvSpPr>
      <dsp:spPr>
        <a:xfrm>
          <a:off x="1846005"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Naïve Baise Classifier</a:t>
          </a:r>
          <a:endParaRPr lang="en-IN" sz="2000" kern="1200" dirty="0"/>
        </a:p>
      </dsp:txBody>
      <dsp:txXfrm>
        <a:off x="1846005" y="1247899"/>
        <a:ext cx="1522327" cy="761163"/>
      </dsp:txXfrm>
    </dsp:sp>
    <dsp:sp modelId="{34509E0C-C14B-48DF-841F-49562B2C7360}">
      <dsp:nvSpPr>
        <dsp:cNvPr id="0" name=""/>
        <dsp:cNvSpPr/>
      </dsp:nvSpPr>
      <dsp:spPr>
        <a:xfrm>
          <a:off x="3688021"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Tree</a:t>
          </a:r>
        </a:p>
        <a:p>
          <a:pPr marL="0" lvl="0" indent="0" algn="ctr" defTabSz="889000">
            <a:lnSpc>
              <a:spcPct val="90000"/>
            </a:lnSpc>
            <a:spcBef>
              <a:spcPct val="0"/>
            </a:spcBef>
            <a:spcAft>
              <a:spcPct val="35000"/>
            </a:spcAft>
            <a:buNone/>
          </a:pPr>
          <a:r>
            <a:rPr lang="en-IN" sz="2000" kern="1200"/>
            <a:t>Classifier</a:t>
          </a:r>
          <a:endParaRPr lang="en-IN" sz="2000" kern="1200" dirty="0"/>
        </a:p>
      </dsp:txBody>
      <dsp:txXfrm>
        <a:off x="3688021" y="1247899"/>
        <a:ext cx="1522327" cy="761163"/>
      </dsp:txXfrm>
    </dsp:sp>
    <dsp:sp modelId="{F575962E-2975-4C89-A6FD-F16DC24EAE59}">
      <dsp:nvSpPr>
        <dsp:cNvPr id="0" name=""/>
        <dsp:cNvSpPr/>
      </dsp:nvSpPr>
      <dsp:spPr>
        <a:xfrm>
          <a:off x="4127897" y="2357028"/>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Random Forest</a:t>
          </a:r>
          <a:endParaRPr lang="en-IN" sz="2000" kern="1200" dirty="0"/>
        </a:p>
      </dsp:txBody>
      <dsp:txXfrm>
        <a:off x="4127897" y="2357028"/>
        <a:ext cx="1522327" cy="761163"/>
      </dsp:txXfrm>
    </dsp:sp>
    <dsp:sp modelId="{63D26B0D-33BD-4791-BE99-39AE8ECF2865}">
      <dsp:nvSpPr>
        <dsp:cNvPr id="0" name=""/>
        <dsp:cNvSpPr/>
      </dsp:nvSpPr>
      <dsp:spPr>
        <a:xfrm>
          <a:off x="1935183" y="297908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a:t>
          </a:r>
          <a:endParaRPr lang="en-IN" sz="2000" kern="1200" dirty="0"/>
        </a:p>
      </dsp:txBody>
      <dsp:txXfrm>
        <a:off x="1935183" y="2979089"/>
        <a:ext cx="1522327" cy="761163"/>
      </dsp:txXfrm>
    </dsp:sp>
    <dsp:sp modelId="{5D16421B-EB5D-43D0-8639-585A5F9F8F71}">
      <dsp:nvSpPr>
        <dsp:cNvPr id="0" name=""/>
        <dsp:cNvSpPr/>
      </dsp:nvSpPr>
      <dsp:spPr>
        <a:xfrm>
          <a:off x="4127897" y="3689080"/>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Extra</a:t>
          </a:r>
        </a:p>
      </dsp:txBody>
      <dsp:txXfrm>
        <a:off x="4127897" y="3689080"/>
        <a:ext cx="1522327" cy="761163"/>
      </dsp:txXfrm>
    </dsp:sp>
    <dsp:sp modelId="{6C9EB095-F177-4625-829D-BE7E2FB512BA}">
      <dsp:nvSpPr>
        <dsp:cNvPr id="0" name=""/>
        <dsp:cNvSpPr/>
      </dsp:nvSpPr>
      <dsp:spPr>
        <a:xfrm>
          <a:off x="5530037"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Kneighbours Classifier</a:t>
          </a:r>
          <a:endParaRPr lang="en-IN" sz="2000" kern="1200" dirty="0"/>
        </a:p>
      </dsp:txBody>
      <dsp:txXfrm>
        <a:off x="5530037" y="1247899"/>
        <a:ext cx="1522327" cy="761163"/>
      </dsp:txXfrm>
    </dsp:sp>
    <dsp:sp modelId="{6AAE683B-913A-41E1-807A-6153CFBCD88B}">
      <dsp:nvSpPr>
        <dsp:cNvPr id="0" name=""/>
        <dsp:cNvSpPr/>
      </dsp:nvSpPr>
      <dsp:spPr>
        <a:xfrm>
          <a:off x="7372053" y="1247899"/>
          <a:ext cx="2161932"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Support Vector Classifier</a:t>
          </a:r>
          <a:endParaRPr lang="en-IN" sz="2000" kern="1200" dirty="0"/>
        </a:p>
      </dsp:txBody>
      <dsp:txXfrm>
        <a:off x="7372053" y="1247899"/>
        <a:ext cx="2161932" cy="761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29-09-2023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9/29/2023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3129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9/29/2023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044055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9/29/2023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758634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9/29/2023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4521970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9/29/2023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375438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9/29/2023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7810029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9/29/2023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08514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76706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9488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9/29/2023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1688D5CF-A52B-489D-A2BC-31F7368453CE}" type="slidenum">
              <a:rPr lang="en-IN" smtClean="0"/>
              <a:t>‹#›</a:t>
            </a:fld>
            <a:endParaRPr lang="en-IN"/>
          </a:p>
        </p:txBody>
      </p:sp>
    </p:spTree>
    <p:extLst>
      <p:ext uri="{BB962C8B-B14F-4D97-AF65-F5344CB8AC3E}">
        <p14:creationId xmlns:p14="http://schemas.microsoft.com/office/powerpoint/2010/main" val="2430809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16873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90202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9/29/2023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623807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2936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4141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864119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9/29/2023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30137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291B17-9318-49DB-B28B-6E5994AE9581}" type="datetime1">
              <a:rPr lang="en-US" smtClean="0"/>
              <a:t>9/29/2023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577561151"/>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7.png"/><Relationship Id="rId3" Type="http://schemas.openxmlformats.org/officeDocument/2006/relationships/slide" Target="slide7.xml"/><Relationship Id="rId7" Type="http://schemas.openxmlformats.org/officeDocument/2006/relationships/image" Target="../media/image35.png"/><Relationship Id="rId12" Type="http://schemas.openxmlformats.org/officeDocument/2006/relationships/slide" Target="slide13.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41.svg"/><Relationship Id="rId5" Type="http://schemas.openxmlformats.org/officeDocument/2006/relationships/image" Target="../media/image39.svg"/><Relationship Id="rId10" Type="http://schemas.openxmlformats.org/officeDocument/2006/relationships/image" Target="../media/image40.png"/><Relationship Id="rId4" Type="http://schemas.openxmlformats.org/officeDocument/2006/relationships/image" Target="../media/image19.png"/><Relationship Id="rId9" Type="http://schemas.openxmlformats.org/officeDocument/2006/relationships/slide" Target="slide14.xml"/><Relationship Id="rId14"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svg"/><Relationship Id="rId7" Type="http://schemas.openxmlformats.org/officeDocument/2006/relationships/slide" Target="slide14.xml"/><Relationship Id="rId12" Type="http://schemas.openxmlformats.org/officeDocument/2006/relationships/image" Target="../media/image38.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37.png"/><Relationship Id="rId5" Type="http://schemas.openxmlformats.org/officeDocument/2006/relationships/image" Target="../media/image35.png"/><Relationship Id="rId10" Type="http://schemas.openxmlformats.org/officeDocument/2006/relationships/slide" Target="slide13.xml"/><Relationship Id="rId4" Type="http://schemas.openxmlformats.org/officeDocument/2006/relationships/slide" Target="slide8.xml"/><Relationship Id="rId9" Type="http://schemas.openxmlformats.org/officeDocument/2006/relationships/image" Target="../media/image41.sv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dchandani/IBM_SkillsBuild_Internship_Project" TargetMode="External"/><Relationship Id="rId2" Type="http://schemas.openxmlformats.org/officeDocument/2006/relationships/hyperlink" Target="https://colab.research.google.com/drive/1DDKTgxNLpTyRjXjImg0gqEJHiWX69ABR?usp=sharing"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9.png"/><Relationship Id="rId7" Type="http://schemas.openxmlformats.org/officeDocument/2006/relationships/image" Target="../media/image12.svg"/><Relationship Id="rId12" Type="http://schemas.openxmlformats.org/officeDocument/2006/relationships/image" Target="../media/image16.sv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slide" Target="slide5.xml"/><Relationship Id="rId10" Type="http://schemas.openxmlformats.org/officeDocument/2006/relationships/image" Target="../media/image14.svg"/><Relationship Id="rId4" Type="http://schemas.openxmlformats.org/officeDocument/2006/relationships/image" Target="../media/image10.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diagramQuickStyle" Target="../diagrams/quickStyle1.xml"/><Relationship Id="rId3" Type="http://schemas.openxmlformats.org/officeDocument/2006/relationships/image" Target="../media/image9.png"/><Relationship Id="rId7" Type="http://schemas.openxmlformats.org/officeDocument/2006/relationships/image" Target="../media/image12.svg"/><Relationship Id="rId12" Type="http://schemas.openxmlformats.org/officeDocument/2006/relationships/image" Target="../media/image15.png"/><Relationship Id="rId17" Type="http://schemas.openxmlformats.org/officeDocument/2006/relationships/diagramLayout" Target="../diagrams/layout1.xml"/><Relationship Id="rId2" Type="http://schemas.openxmlformats.org/officeDocument/2006/relationships/slide" Target="slide4.xml"/><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6.xml"/><Relationship Id="rId5" Type="http://schemas.openxmlformats.org/officeDocument/2006/relationships/slide" Target="slide5.xml"/><Relationship Id="rId15" Type="http://schemas.openxmlformats.org/officeDocument/2006/relationships/image" Target="../media/image20.svg"/><Relationship Id="rId10" Type="http://schemas.openxmlformats.org/officeDocument/2006/relationships/image" Target="../media/image18.svg"/><Relationship Id="rId19" Type="http://schemas.openxmlformats.org/officeDocument/2006/relationships/diagramColors" Target="../diagrams/colors1.xml"/><Relationship Id="rId4" Type="http://schemas.openxmlformats.org/officeDocument/2006/relationships/image" Target="../media/image17.svg"/><Relationship Id="rId9" Type="http://schemas.openxmlformats.org/officeDocument/2006/relationships/image" Target="../media/image13.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20.svg"/><Relationship Id="rId18" Type="http://schemas.openxmlformats.org/officeDocument/2006/relationships/image" Target="../media/image23.svg"/><Relationship Id="rId3" Type="http://schemas.openxmlformats.org/officeDocument/2006/relationships/image" Target="../media/image9.png"/><Relationship Id="rId7" Type="http://schemas.openxmlformats.org/officeDocument/2006/relationships/image" Target="../media/image21.svg"/><Relationship Id="rId12" Type="http://schemas.openxmlformats.org/officeDocument/2006/relationships/image" Target="../media/image19.png"/><Relationship Id="rId17" Type="http://schemas.openxmlformats.org/officeDocument/2006/relationships/image" Target="../media/image22.png"/><Relationship Id="rId2" Type="http://schemas.openxmlformats.org/officeDocument/2006/relationships/slide" Target="slide4.xml"/><Relationship Id="rId16" Type="http://schemas.openxmlformats.org/officeDocument/2006/relationships/image" Target="../media/image16.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7.xml"/><Relationship Id="rId5" Type="http://schemas.openxmlformats.org/officeDocument/2006/relationships/slide" Target="slide5.xml"/><Relationship Id="rId15" Type="http://schemas.openxmlformats.org/officeDocument/2006/relationships/image" Target="../media/image15.png"/><Relationship Id="rId10" Type="http://schemas.openxmlformats.org/officeDocument/2006/relationships/image" Target="../media/image18.svg"/><Relationship Id="rId19" Type="http://schemas.openxmlformats.org/officeDocument/2006/relationships/image" Target="../media/image24.png"/><Relationship Id="rId4" Type="http://schemas.openxmlformats.org/officeDocument/2006/relationships/image" Target="../media/image10.svg"/><Relationship Id="rId9" Type="http://schemas.openxmlformats.org/officeDocument/2006/relationships/image" Target="../media/image13.png"/><Relationship Id="rId1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6.svg"/><Relationship Id="rId18" Type="http://schemas.openxmlformats.org/officeDocument/2006/relationships/image" Target="../media/image29.png"/><Relationship Id="rId26" Type="http://schemas.openxmlformats.org/officeDocument/2006/relationships/image" Target="../media/image36.svg"/><Relationship Id="rId3" Type="http://schemas.openxmlformats.org/officeDocument/2006/relationships/image" Target="../media/image9.png"/><Relationship Id="rId21" Type="http://schemas.openxmlformats.org/officeDocument/2006/relationships/image" Target="../media/image32.svg"/><Relationship Id="rId7" Type="http://schemas.openxmlformats.org/officeDocument/2006/relationships/image" Target="../media/image12.svg"/><Relationship Id="rId12" Type="http://schemas.openxmlformats.org/officeDocument/2006/relationships/image" Target="../media/image15.png"/><Relationship Id="rId17" Type="http://schemas.openxmlformats.org/officeDocument/2006/relationships/image" Target="../media/image28.svg"/><Relationship Id="rId25" Type="http://schemas.openxmlformats.org/officeDocument/2006/relationships/image" Target="../media/image35.png"/><Relationship Id="rId2" Type="http://schemas.openxmlformats.org/officeDocument/2006/relationships/slide" Target="slide4.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slide" Target="slide6.xml"/><Relationship Id="rId24" Type="http://schemas.openxmlformats.org/officeDocument/2006/relationships/slide" Target="slide8.xml"/><Relationship Id="rId5" Type="http://schemas.openxmlformats.org/officeDocument/2006/relationships/slide" Target="slide5.xml"/><Relationship Id="rId15" Type="http://schemas.openxmlformats.org/officeDocument/2006/relationships/image" Target="../media/image18.svg"/><Relationship Id="rId23" Type="http://schemas.openxmlformats.org/officeDocument/2006/relationships/image" Target="../media/image34.svg"/><Relationship Id="rId28" Type="http://schemas.openxmlformats.org/officeDocument/2006/relationships/image" Target="../media/image38.svg"/><Relationship Id="rId10" Type="http://schemas.openxmlformats.org/officeDocument/2006/relationships/image" Target="../media/image20.svg"/><Relationship Id="rId19" Type="http://schemas.openxmlformats.org/officeDocument/2006/relationships/image" Target="../media/image30.svg"/><Relationship Id="rId4" Type="http://schemas.openxmlformats.org/officeDocument/2006/relationships/image" Target="../media/image10.svg"/><Relationship Id="rId9" Type="http://schemas.openxmlformats.org/officeDocument/2006/relationships/image" Target="../media/image19.png"/><Relationship Id="rId14" Type="http://schemas.openxmlformats.org/officeDocument/2006/relationships/image" Target="../media/image13.png"/><Relationship Id="rId22" Type="http://schemas.openxmlformats.org/officeDocument/2006/relationships/image" Target="../media/image33.png"/><Relationship Id="rId27"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8.xml"/><Relationship Id="rId18" Type="http://schemas.openxmlformats.org/officeDocument/2006/relationships/slide" Target="slide13.xml"/><Relationship Id="rId3" Type="http://schemas.openxmlformats.org/officeDocument/2006/relationships/image" Target="../media/image11.png"/><Relationship Id="rId7" Type="http://schemas.openxmlformats.org/officeDocument/2006/relationships/image" Target="../media/image39.svg"/><Relationship Id="rId12" Type="http://schemas.openxmlformats.org/officeDocument/2006/relationships/image" Target="../media/image10.svg"/><Relationship Id="rId17" Type="http://schemas.openxmlformats.org/officeDocument/2006/relationships/image" Target="../media/image41.svg"/><Relationship Id="rId2" Type="http://schemas.openxmlformats.org/officeDocument/2006/relationships/slide" Target="slide5.xml"/><Relationship Id="rId16" Type="http://schemas.openxmlformats.org/officeDocument/2006/relationships/image" Target="../media/image40.png"/><Relationship Id="rId20" Type="http://schemas.openxmlformats.org/officeDocument/2006/relationships/image" Target="../media/image38.sv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9.png"/><Relationship Id="rId5" Type="http://schemas.openxmlformats.org/officeDocument/2006/relationships/slide" Target="slide7.xml"/><Relationship Id="rId15" Type="http://schemas.openxmlformats.org/officeDocument/2006/relationships/image" Target="../media/image36.svg"/><Relationship Id="rId10" Type="http://schemas.openxmlformats.org/officeDocument/2006/relationships/image" Target="../media/image16.svg"/><Relationship Id="rId19" Type="http://schemas.openxmlformats.org/officeDocument/2006/relationships/image" Target="../media/image37.png"/><Relationship Id="rId4" Type="http://schemas.openxmlformats.org/officeDocument/2006/relationships/image" Target="../media/image12.svg"/><Relationship Id="rId9" Type="http://schemas.openxmlformats.org/officeDocument/2006/relationships/image" Target="../media/image15.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7.png"/><Relationship Id="rId3" Type="http://schemas.openxmlformats.org/officeDocument/2006/relationships/image" Target="../media/image39.svg"/><Relationship Id="rId7" Type="http://schemas.openxmlformats.org/officeDocument/2006/relationships/image" Target="../media/image10.svg"/><Relationship Id="rId12" Type="http://schemas.openxmlformats.org/officeDocument/2006/relationships/image" Target="../media/image41.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40.png"/><Relationship Id="rId5" Type="http://schemas.openxmlformats.org/officeDocument/2006/relationships/image" Target="../media/image16.svg"/><Relationship Id="rId10" Type="http://schemas.openxmlformats.org/officeDocument/2006/relationships/image" Target="../media/image36.svg"/><Relationship Id="rId4" Type="http://schemas.openxmlformats.org/officeDocument/2006/relationships/image" Target="../media/image15.png"/><Relationship Id="rId9" Type="http://schemas.openxmlformats.org/officeDocument/2006/relationships/image" Target="../media/image35.png"/><Relationship Id="rId14" Type="http://schemas.openxmlformats.org/officeDocument/2006/relationships/image" Target="../media/image38.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4AC-7C6B-70FA-5AC2-F8794FF8E56B}"/>
              </a:ext>
            </a:extLst>
          </p:cNvPr>
          <p:cNvSpPr>
            <a:spLocks noGrp="1"/>
          </p:cNvSpPr>
          <p:nvPr>
            <p:ph type="title"/>
          </p:nvPr>
        </p:nvSpPr>
        <p:spPr>
          <a:xfrm>
            <a:off x="1484311" y="685800"/>
            <a:ext cx="10018713" cy="2509982"/>
          </a:xfrm>
        </p:spPr>
        <p:txBody>
          <a:bodyPr>
            <a:noAutofit/>
          </a:bodyPr>
          <a:lstStyle/>
          <a:p>
            <a:pPr algn="l"/>
            <a:r>
              <a:rPr lang="en-GB" sz="2800" dirty="0">
                <a:latin typeface="Times New Roman" panose="02020603050405020304" pitchFamily="18" charset="0"/>
                <a:cs typeface="Times New Roman" panose="02020603050405020304" pitchFamily="18" charset="0"/>
              </a:rPr>
              <a:t>Student</a:t>
            </a:r>
            <a:r>
              <a:rPr lang="en-GB" sz="2000" dirty="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Details : </a:t>
            </a:r>
            <a:br>
              <a:rPr lang="en-GB" sz="1600" cap="none" dirty="0">
                <a:latin typeface="Google Sans"/>
              </a:rPr>
            </a:br>
            <a:br>
              <a:rPr lang="en-GB" sz="1600" cap="none" dirty="0">
                <a:latin typeface="Google Sans"/>
              </a:rPr>
            </a:br>
            <a:r>
              <a:rPr lang="en-GB" sz="1800" cap="none" dirty="0">
                <a:latin typeface="Times New Roman" panose="02020603050405020304" pitchFamily="18" charset="0"/>
                <a:cs typeface="Times New Roman" panose="02020603050405020304" pitchFamily="18" charset="0"/>
              </a:rPr>
              <a:t>Name: Siddharth Chandani</a:t>
            </a:r>
            <a:br>
              <a:rPr lang="en-GB" sz="1800" cap="none" dirty="0">
                <a:latin typeface="Times New Roman" panose="02020603050405020304" pitchFamily="18" charset="0"/>
                <a:cs typeface="Times New Roman" panose="02020603050405020304" pitchFamily="18" charset="0"/>
              </a:rPr>
            </a:br>
            <a:r>
              <a:rPr lang="en-GB" sz="1800" cap="none" dirty="0">
                <a:latin typeface="Times New Roman" panose="02020603050405020304" pitchFamily="18" charset="0"/>
                <a:cs typeface="Times New Roman" panose="02020603050405020304" pitchFamily="18" charset="0"/>
              </a:rPr>
              <a:t>Email Id: sidchan70@gmail.com</a:t>
            </a:r>
            <a:br>
              <a:rPr lang="en-GB" sz="1800" cap="none" dirty="0">
                <a:latin typeface="Times New Roman" panose="02020603050405020304" pitchFamily="18" charset="0"/>
                <a:cs typeface="Times New Roman" panose="02020603050405020304" pitchFamily="18" charset="0"/>
              </a:rPr>
            </a:br>
            <a:r>
              <a:rPr lang="en-GB" sz="1800" cap="none" dirty="0">
                <a:latin typeface="Times New Roman" panose="02020603050405020304" pitchFamily="18" charset="0"/>
                <a:cs typeface="Times New Roman" panose="02020603050405020304" pitchFamily="18" charset="0"/>
              </a:rPr>
              <a:t>College Name: Arya </a:t>
            </a:r>
            <a:r>
              <a:rPr lang="en-US" sz="1800" dirty="0">
                <a:latin typeface="Times New Roman" panose="02020603050405020304" pitchFamily="18" charset="0"/>
                <a:cs typeface="Times New Roman" panose="02020603050405020304" pitchFamily="18" charset="0"/>
              </a:rPr>
              <a:t>I</a:t>
            </a:r>
            <a:r>
              <a:rPr lang="en-US" sz="1800" cap="none" dirty="0">
                <a:latin typeface="Times New Roman" panose="02020603050405020304" pitchFamily="18" charset="0"/>
                <a:cs typeface="Times New Roman" panose="02020603050405020304" pitchFamily="18" charset="0"/>
              </a:rPr>
              <a:t>nstitute of Engineering and Technology, </a:t>
            </a:r>
            <a:r>
              <a:rPr lang="en-US" sz="1800" dirty="0" err="1">
                <a:latin typeface="Times New Roman" panose="02020603050405020304" pitchFamily="18" charset="0"/>
                <a:cs typeface="Times New Roman" panose="02020603050405020304" pitchFamily="18" charset="0"/>
              </a:rPr>
              <a:t>K</a:t>
            </a:r>
            <a:r>
              <a:rPr lang="en-US" sz="1800" cap="none" dirty="0" err="1">
                <a:latin typeface="Times New Roman" panose="02020603050405020304" pitchFamily="18" charset="0"/>
                <a:cs typeface="Times New Roman" panose="02020603050405020304" pitchFamily="18" charset="0"/>
              </a:rPr>
              <a:t>ukas</a:t>
            </a:r>
            <a:br>
              <a:rPr lang="en-GB" sz="1800" cap="none" dirty="0">
                <a:latin typeface="Times New Roman" panose="02020603050405020304" pitchFamily="18" charset="0"/>
                <a:cs typeface="Times New Roman" panose="02020603050405020304" pitchFamily="18" charset="0"/>
              </a:rPr>
            </a:br>
            <a:r>
              <a:rPr lang="en-GB" sz="1800" cap="none" dirty="0">
                <a:latin typeface="Times New Roman" panose="02020603050405020304" pitchFamily="18" charset="0"/>
                <a:cs typeface="Times New Roman" panose="02020603050405020304" pitchFamily="18" charset="0"/>
              </a:rPr>
              <a:t>College State: Rajasthan</a:t>
            </a:r>
            <a:br>
              <a:rPr lang="en-GB" sz="1800" cap="none" dirty="0">
                <a:latin typeface="Times New Roman" panose="02020603050405020304" pitchFamily="18" charset="0"/>
                <a:cs typeface="Times New Roman" panose="02020603050405020304" pitchFamily="18" charset="0"/>
              </a:rPr>
            </a:br>
            <a:r>
              <a:rPr lang="en-GB" sz="1800" cap="none" dirty="0">
                <a:latin typeface="Times New Roman" panose="02020603050405020304" pitchFamily="18" charset="0"/>
                <a:cs typeface="Times New Roman" panose="02020603050405020304" pitchFamily="18" charset="0"/>
              </a:rPr>
              <a:t>Domain: Artificial Intelligence</a:t>
            </a:r>
            <a:br>
              <a:rPr lang="en-GB" sz="1800" cap="none" dirty="0">
                <a:latin typeface="Times New Roman" panose="02020603050405020304" pitchFamily="18" charset="0"/>
                <a:cs typeface="Times New Roman" panose="02020603050405020304" pitchFamily="18" charset="0"/>
              </a:rPr>
            </a:br>
            <a:r>
              <a:rPr lang="en-GB" sz="1800" cap="none" dirty="0">
                <a:latin typeface="Times New Roman" panose="02020603050405020304" pitchFamily="18" charset="0"/>
                <a:cs typeface="Times New Roman" panose="02020603050405020304" pitchFamily="18" charset="0"/>
              </a:rPr>
              <a:t>Start Date &amp; End Date: 18 Aug 2023 to 30 Sept 2023</a:t>
            </a:r>
            <a:br>
              <a:rPr lang="en-GB" sz="1600" cap="none" dirty="0">
                <a:latin typeface="Google Sans"/>
              </a:rPr>
            </a:br>
            <a:endParaRPr lang="en-IN" sz="2800" dirty="0"/>
          </a:p>
        </p:txBody>
      </p:sp>
      <p:pic>
        <p:nvPicPr>
          <p:cNvPr id="4" name="Content Placeholder 3" descr="abstract image">
            <a:extLst>
              <a:ext uri="{FF2B5EF4-FFF2-40B4-BE49-F238E27FC236}">
                <a16:creationId xmlns:a16="http://schemas.microsoft.com/office/drawing/2014/main" id="{C174373D-D6EE-7FB4-0C0E-70563AB636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20072" y="3429000"/>
            <a:ext cx="11970327" cy="3239654"/>
          </a:xfrm>
          <a:prstGeom prst="rect">
            <a:avLst/>
          </a:prstGeom>
        </p:spPr>
      </p:pic>
      <p:pic>
        <p:nvPicPr>
          <p:cNvPr id="7" name="Picture 6">
            <a:extLst>
              <a:ext uri="{FF2B5EF4-FFF2-40B4-BE49-F238E27FC236}">
                <a16:creationId xmlns:a16="http://schemas.microsoft.com/office/drawing/2014/main" id="{8A1EFE68-93A1-0FD6-C32E-8BE2B27E5CBC}"/>
              </a:ext>
            </a:extLst>
          </p:cNvPr>
          <p:cNvPicPr>
            <a:picLocks noChangeAspect="1"/>
          </p:cNvPicPr>
          <p:nvPr/>
        </p:nvPicPr>
        <p:blipFill rotWithShape="1">
          <a:blip r:embed="rId3"/>
          <a:srcRect l="25152" t="13183" r="10934" b="36684"/>
          <a:stretch/>
        </p:blipFill>
        <p:spPr>
          <a:xfrm rot="10800000" flipH="1" flipV="1">
            <a:off x="9716383" y="523702"/>
            <a:ext cx="2083431" cy="2178858"/>
          </a:xfrm>
          <a:prstGeom prst="ellipse">
            <a:avLst/>
          </a:prstGeom>
          <a:ln w="63500" cap="rnd">
            <a:solidFill>
              <a:srgbClr val="333333"/>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64787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fontScale="90000"/>
          </a:bodyPr>
          <a:lstStyle/>
          <a:p>
            <a:r>
              <a:rPr lang="en-GB" dirty="0"/>
              <a:t>MODELLING</a:t>
            </a:r>
            <a:endParaRPr lang="en-US" dirty="0"/>
          </a:p>
        </p:txBody>
      </p:sp>
      <p:sp>
        <p:nvSpPr>
          <p:cNvPr id="3" name="TextBox 2">
            <a:extLst>
              <a:ext uri="{FF2B5EF4-FFF2-40B4-BE49-F238E27FC236}">
                <a16:creationId xmlns:a16="http://schemas.microsoft.com/office/drawing/2014/main" id="{CBE52E4D-759E-EA87-BF0F-E04F4D2ADCCC}"/>
              </a:ext>
            </a:extLst>
          </p:cNvPr>
          <p:cNvSpPr txBox="1"/>
          <p:nvPr/>
        </p:nvSpPr>
        <p:spPr>
          <a:xfrm>
            <a:off x="1347238" y="1461154"/>
            <a:ext cx="10756779" cy="1200329"/>
          </a:xfrm>
          <a:prstGeom prst="rect">
            <a:avLst/>
          </a:prstGeom>
          <a:noFill/>
        </p:spPr>
        <p:txBody>
          <a:bodyPr wrap="square" rtlCol="0">
            <a:spAutoFit/>
          </a:bodyPr>
          <a:lstStyle/>
          <a:p>
            <a:pPr marL="342900" indent="-342900">
              <a:buFont typeface="+mj-lt"/>
              <a:buAutoNum type="arabicPeriod" startAt="2"/>
            </a:pPr>
            <a:r>
              <a:rPr lang="en-IN" dirty="0"/>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p>
        </p:txBody>
      </p:sp>
      <p:pic>
        <p:nvPicPr>
          <p:cNvPr id="6" name="Picture 5">
            <a:extLst>
              <a:ext uri="{FF2B5EF4-FFF2-40B4-BE49-F238E27FC236}">
                <a16:creationId xmlns:a16="http://schemas.microsoft.com/office/drawing/2014/main" id="{16B4C3CC-7884-9D73-F73F-678953F7B644}"/>
              </a:ext>
            </a:extLst>
          </p:cNvPr>
          <p:cNvPicPr>
            <a:picLocks noChangeAspect="1"/>
          </p:cNvPicPr>
          <p:nvPr/>
        </p:nvPicPr>
        <p:blipFill>
          <a:blip r:embed="rId2"/>
          <a:stretch>
            <a:fillRect/>
          </a:stretch>
        </p:blipFill>
        <p:spPr>
          <a:xfrm>
            <a:off x="1672488" y="2788502"/>
            <a:ext cx="9553233" cy="1200329"/>
          </a:xfrm>
          <a:prstGeom prst="rect">
            <a:avLst/>
          </a:prstGeom>
        </p:spPr>
      </p:pic>
      <p:pic>
        <p:nvPicPr>
          <p:cNvPr id="7" name="Picture 6">
            <a:extLst>
              <a:ext uri="{FF2B5EF4-FFF2-40B4-BE49-F238E27FC236}">
                <a16:creationId xmlns:a16="http://schemas.microsoft.com/office/drawing/2014/main" id="{ECDE033D-A8ED-7702-C376-896DF2F6505E}"/>
              </a:ext>
            </a:extLst>
          </p:cNvPr>
          <p:cNvPicPr>
            <a:picLocks noChangeAspect="1"/>
          </p:cNvPicPr>
          <p:nvPr/>
        </p:nvPicPr>
        <p:blipFill rotWithShape="1">
          <a:blip r:embed="rId3"/>
          <a:srcRect l="2360" r="8410"/>
          <a:stretch/>
        </p:blipFill>
        <p:spPr>
          <a:xfrm>
            <a:off x="1672489" y="3998607"/>
            <a:ext cx="9553233" cy="2564983"/>
          </a:xfrm>
          <a:prstGeom prst="rect">
            <a:avLst/>
          </a:prstGeom>
        </p:spPr>
      </p:pic>
    </p:spTree>
    <p:extLst>
      <p:ext uri="{BB962C8B-B14F-4D97-AF65-F5344CB8AC3E}">
        <p14:creationId xmlns:p14="http://schemas.microsoft.com/office/powerpoint/2010/main" val="152310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fontScale="90000"/>
          </a:bodyPr>
          <a:lstStyle/>
          <a:p>
            <a:r>
              <a:rPr lang="en-GB" dirty="0"/>
              <a:t>MODELLING</a:t>
            </a:r>
            <a:endParaRPr lang="en-US" dirty="0"/>
          </a:p>
        </p:txBody>
      </p:sp>
      <p:sp>
        <p:nvSpPr>
          <p:cNvPr id="3" name="TextBox 2">
            <a:extLst>
              <a:ext uri="{FF2B5EF4-FFF2-40B4-BE49-F238E27FC236}">
                <a16:creationId xmlns:a16="http://schemas.microsoft.com/office/drawing/2014/main" id="{CBE52E4D-759E-EA87-BF0F-E04F4D2ADCCC}"/>
              </a:ext>
            </a:extLst>
          </p:cNvPr>
          <p:cNvSpPr txBox="1"/>
          <p:nvPr/>
        </p:nvSpPr>
        <p:spPr>
          <a:xfrm>
            <a:off x="1314450" y="1740579"/>
            <a:ext cx="10756779" cy="369332"/>
          </a:xfrm>
          <a:prstGeom prst="rect">
            <a:avLst/>
          </a:prstGeom>
          <a:noFill/>
        </p:spPr>
        <p:txBody>
          <a:bodyPr wrap="square" rtlCol="0">
            <a:spAutoFit/>
          </a:bodyPr>
          <a:lstStyle/>
          <a:p>
            <a:pPr marL="342900" indent="-342900">
              <a:buFont typeface="+mj-lt"/>
              <a:buAutoNum type="arabicPeriod" startAt="3"/>
            </a:pPr>
            <a:r>
              <a:rPr lang="en-IN" dirty="0"/>
              <a:t>Hyperparameter Tuning: After training we have to tune the hyperparameter to find the best model.</a:t>
            </a:r>
          </a:p>
        </p:txBody>
      </p:sp>
      <p:pic>
        <p:nvPicPr>
          <p:cNvPr id="8" name="Picture 7">
            <a:extLst>
              <a:ext uri="{FF2B5EF4-FFF2-40B4-BE49-F238E27FC236}">
                <a16:creationId xmlns:a16="http://schemas.microsoft.com/office/drawing/2014/main" id="{831D5610-E73C-E702-9F7B-6635E3BA4B38}"/>
              </a:ext>
            </a:extLst>
          </p:cNvPr>
          <p:cNvPicPr>
            <a:picLocks noChangeAspect="1"/>
          </p:cNvPicPr>
          <p:nvPr/>
        </p:nvPicPr>
        <p:blipFill>
          <a:blip r:embed="rId2"/>
          <a:stretch>
            <a:fillRect/>
          </a:stretch>
        </p:blipFill>
        <p:spPr>
          <a:xfrm>
            <a:off x="1314450" y="2583308"/>
            <a:ext cx="9563100" cy="2714625"/>
          </a:xfrm>
          <a:prstGeom prst="rect">
            <a:avLst/>
          </a:prstGeom>
        </p:spPr>
      </p:pic>
    </p:spTree>
    <p:extLst>
      <p:ext uri="{BB962C8B-B14F-4D97-AF65-F5344CB8AC3E}">
        <p14:creationId xmlns:p14="http://schemas.microsoft.com/office/powerpoint/2010/main" val="228876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fontScale="90000"/>
          </a:bodyPr>
          <a:lstStyle/>
          <a:p>
            <a:r>
              <a:rPr lang="en-GB" dirty="0"/>
              <a:t>MODELLING</a:t>
            </a:r>
            <a:endParaRPr lang="en-US" dirty="0"/>
          </a:p>
        </p:txBody>
      </p:sp>
      <p:sp>
        <p:nvSpPr>
          <p:cNvPr id="3" name="TextBox 2">
            <a:extLst>
              <a:ext uri="{FF2B5EF4-FFF2-40B4-BE49-F238E27FC236}">
                <a16:creationId xmlns:a16="http://schemas.microsoft.com/office/drawing/2014/main" id="{CBE52E4D-759E-EA87-BF0F-E04F4D2ADCCC}"/>
              </a:ext>
            </a:extLst>
          </p:cNvPr>
          <p:cNvSpPr txBox="1"/>
          <p:nvPr/>
        </p:nvSpPr>
        <p:spPr>
          <a:xfrm>
            <a:off x="1435221" y="1549859"/>
            <a:ext cx="10756779" cy="369332"/>
          </a:xfrm>
          <a:prstGeom prst="rect">
            <a:avLst/>
          </a:prstGeom>
          <a:noFill/>
        </p:spPr>
        <p:txBody>
          <a:bodyPr wrap="square" rtlCol="0">
            <a:spAutoFit/>
          </a:bodyPr>
          <a:lstStyle/>
          <a:p>
            <a:pPr marL="342900" indent="-342900">
              <a:buFont typeface="+mj-lt"/>
              <a:buAutoNum type="arabicPeriod" startAt="3"/>
            </a:pPr>
            <a:r>
              <a:rPr lang="en-IN" dirty="0"/>
              <a:t>Model Testing : Testing the model with five different inputs.</a:t>
            </a:r>
          </a:p>
        </p:txBody>
      </p:sp>
      <p:pic>
        <p:nvPicPr>
          <p:cNvPr id="6" name="Picture 5">
            <a:extLst>
              <a:ext uri="{FF2B5EF4-FFF2-40B4-BE49-F238E27FC236}">
                <a16:creationId xmlns:a16="http://schemas.microsoft.com/office/drawing/2014/main" id="{DCE8E683-8E90-ED78-79C0-A5EDEB826414}"/>
              </a:ext>
            </a:extLst>
          </p:cNvPr>
          <p:cNvPicPr>
            <a:picLocks noChangeAspect="1"/>
          </p:cNvPicPr>
          <p:nvPr/>
        </p:nvPicPr>
        <p:blipFill>
          <a:blip r:embed="rId2"/>
          <a:stretch>
            <a:fillRect/>
          </a:stretch>
        </p:blipFill>
        <p:spPr>
          <a:xfrm>
            <a:off x="1435221" y="2144691"/>
            <a:ext cx="9593933" cy="4379167"/>
          </a:xfrm>
          <a:prstGeom prst="rect">
            <a:avLst/>
          </a:prstGeom>
        </p:spPr>
      </p:pic>
    </p:spTree>
    <p:extLst>
      <p:ext uri="{BB962C8B-B14F-4D97-AF65-F5344CB8AC3E}">
        <p14:creationId xmlns:p14="http://schemas.microsoft.com/office/powerpoint/2010/main" val="1137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normAutofit fontScale="90000"/>
          </a:bodyPr>
          <a:lstStyle/>
          <a:p>
            <a:r>
              <a:rPr lang="en-GB" dirty="0"/>
              <a:t>Model</a:t>
            </a:r>
            <a:r>
              <a:rPr lang="en-GB" dirty="0">
                <a:solidFill>
                  <a:schemeClr val="bg1"/>
                </a:solidFill>
              </a:rPr>
              <a:t> </a:t>
            </a:r>
            <a:r>
              <a:rPr lang="en-GB" dirty="0"/>
              <a:t>Performance</a:t>
            </a:r>
            <a:endParaRPr lang="en-US" dirty="0"/>
          </a:p>
        </p:txBody>
      </p:sp>
      <p:graphicFrame>
        <p:nvGraphicFramePr>
          <p:cNvPr id="13" name="Content Placeholder 12">
            <a:extLst>
              <a:ext uri="{FF2B5EF4-FFF2-40B4-BE49-F238E27FC236}">
                <a16:creationId xmlns:a16="http://schemas.microsoft.com/office/drawing/2014/main" id="{1B318883-F76E-ED1B-7B18-8F311449CD14}"/>
              </a:ext>
            </a:extLst>
          </p:cNvPr>
          <p:cNvGraphicFramePr>
            <a:graphicFrameLocks noGrp="1"/>
          </p:cNvGraphicFramePr>
          <p:nvPr>
            <p:ph idx="1"/>
            <p:extLst>
              <p:ext uri="{D42A27DB-BD31-4B8C-83A1-F6EECF244321}">
                <p14:modId xmlns:p14="http://schemas.microsoft.com/office/powerpoint/2010/main" val="965225194"/>
              </p:ext>
            </p:extLst>
          </p:nvPr>
        </p:nvGraphicFramePr>
        <p:xfrm>
          <a:off x="1303099" y="1927633"/>
          <a:ext cx="8578321" cy="4340679"/>
        </p:xfrm>
        <a:graphic>
          <a:graphicData uri="http://schemas.openxmlformats.org/drawingml/2006/chart">
            <c:chart xmlns:c="http://schemas.openxmlformats.org/drawingml/2006/chart" xmlns:r="http://schemas.openxmlformats.org/officeDocument/2006/relationships" r:id="rId2"/>
          </a:graphicData>
        </a:graphic>
      </p:graphicFrame>
      <p:pic>
        <p:nvPicPr>
          <p:cNvPr id="5" name="Graphic 4" descr="Gears">
            <a:hlinkClick r:id="rId3" action="ppaction://hlinksldjump"/>
            <a:extLst>
              <a:ext uri="{FF2B5EF4-FFF2-40B4-BE49-F238E27FC236}">
                <a16:creationId xmlns:a16="http://schemas.microsoft.com/office/drawing/2014/main" id="{A5E389DA-09CC-1D1C-2B8C-87AE791A01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9991" y="1151177"/>
            <a:ext cx="457200" cy="457200"/>
          </a:xfrm>
          <a:prstGeom prst="rect">
            <a:avLst/>
          </a:prstGeom>
        </p:spPr>
      </p:pic>
      <p:pic>
        <p:nvPicPr>
          <p:cNvPr id="7" name="Graphic 6" descr="Decision chart">
            <a:hlinkClick r:id="rId6"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25495" y="1608377"/>
            <a:ext cx="457200" cy="457200"/>
          </a:xfrm>
          <a:prstGeom prst="rect">
            <a:avLst/>
          </a:prstGeom>
        </p:spPr>
      </p:pic>
      <p:pic>
        <p:nvPicPr>
          <p:cNvPr id="8" name="Graphic 7" descr="Bullseye">
            <a:hlinkClick r:id="rId9"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28716" y="4609306"/>
            <a:ext cx="457200" cy="457200"/>
          </a:xfrm>
          <a:prstGeom prst="rect">
            <a:avLst/>
          </a:prstGeom>
        </p:spPr>
      </p:pic>
      <p:pic>
        <p:nvPicPr>
          <p:cNvPr id="15" name="Graphic 14" descr="Bar chart">
            <a:hlinkClick r:id="rId12" action="ppaction://hlinksldjump"/>
            <a:extLst>
              <a:ext uri="{FF2B5EF4-FFF2-40B4-BE49-F238E27FC236}">
                <a16:creationId xmlns:a16="http://schemas.microsoft.com/office/drawing/2014/main" id="{CF6C5A1E-A52B-3FF2-402A-2D265419D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1476" y="2863533"/>
            <a:ext cx="914400" cy="914400"/>
          </a:xfrm>
          <a:prstGeom prst="rect">
            <a:avLst/>
          </a:prstGeom>
        </p:spPr>
      </p:pic>
    </p:spTree>
    <p:extLst>
      <p:ext uri="{BB962C8B-B14F-4D97-AF65-F5344CB8AC3E}">
        <p14:creationId xmlns:p14="http://schemas.microsoft.com/office/powerpoint/2010/main" val="1104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normAutofit fontScale="90000"/>
          </a:bodyPr>
          <a:lstStyle/>
          <a:p>
            <a:r>
              <a:rPr lang="en-GB" dirty="0"/>
              <a:t>Results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1494899" y="1681905"/>
            <a:ext cx="7029572" cy="2581552"/>
          </a:xfrm>
        </p:spPr>
        <p:txBody>
          <a:bodyPr>
            <a:normAutofit fontScale="85000" lnSpcReduction="20000"/>
          </a:bodyPr>
          <a:lstStyle/>
          <a:p>
            <a:r>
              <a:rPr lang="en-GB" b="0" dirty="0">
                <a:effectLst/>
              </a:rPr>
              <a:t>Extra Trees Classifier Algorithm is the best algorithm amongst all the algorithm used for this dataset with the highest accuracy score of 81%</a:t>
            </a:r>
          </a:p>
          <a:p>
            <a:r>
              <a:rPr lang="en-GB" dirty="0"/>
              <a:t>The model was accurate to predict the results for different inputs.</a:t>
            </a:r>
            <a:endParaRPr lang="en-GB" b="0" dirty="0">
              <a:effectLst/>
            </a:endParaRPr>
          </a:p>
          <a:p>
            <a:r>
              <a:rPr lang="en-GB" b="0" dirty="0" err="1">
                <a:effectLst/>
              </a:rPr>
              <a:t>KNeighbours</a:t>
            </a:r>
            <a:r>
              <a:rPr lang="en-GB" b="0" dirty="0">
                <a:effectLst/>
              </a:rPr>
              <a:t> Classifier Algorithm is the worst algorithm amongst all the algorithm used for this dataset with the lowest accuracy score of 67.5%.</a:t>
            </a:r>
          </a:p>
          <a:p>
            <a:endParaRPr lang="en-US" dirty="0"/>
          </a:p>
        </p:txBody>
      </p:sp>
      <p:pic>
        <p:nvPicPr>
          <p:cNvPr id="5" name="Graphic 4" descr="Gears">
            <a:extLst>
              <a:ext uri="{FF2B5EF4-FFF2-40B4-BE49-F238E27FC236}">
                <a16:creationId xmlns:a16="http://schemas.microsoft.com/office/drawing/2014/main" id="{A5E389DA-09CC-1D1C-2B8C-87AE791A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7074" y="1151177"/>
            <a:ext cx="457200" cy="457200"/>
          </a:xfrm>
          <a:prstGeom prst="rect">
            <a:avLst/>
          </a:prstGeom>
        </p:spPr>
      </p:pic>
      <p:pic>
        <p:nvPicPr>
          <p:cNvPr id="7" name="Graphic 6" descr="Decision chart">
            <a:hlinkClick r:id="rId4"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0245" y="1052249"/>
            <a:ext cx="457200" cy="457200"/>
          </a:xfrm>
          <a:prstGeom prst="rect">
            <a:avLst/>
          </a:prstGeom>
        </p:spPr>
      </p:pic>
      <p:pic>
        <p:nvPicPr>
          <p:cNvPr id="8" name="Graphic 7" descr="Bullseye">
            <a:hlinkClick r:id="rId7"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1476" y="2863533"/>
            <a:ext cx="914400" cy="914400"/>
          </a:xfrm>
          <a:prstGeom prst="rect">
            <a:avLst/>
          </a:prstGeom>
        </p:spPr>
      </p:pic>
      <p:pic>
        <p:nvPicPr>
          <p:cNvPr id="6" name="Graphic 5" descr="Bar chart">
            <a:hlinkClick r:id="rId10" action="ppaction://hlinksldjump"/>
            <a:extLst>
              <a:ext uri="{FF2B5EF4-FFF2-40B4-BE49-F238E27FC236}">
                <a16:creationId xmlns:a16="http://schemas.microsoft.com/office/drawing/2014/main" id="{F1DF32FF-BB91-B22F-52F7-A33D2EC969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12681" y="1681905"/>
            <a:ext cx="457200" cy="457200"/>
          </a:xfrm>
          <a:prstGeom prst="rect">
            <a:avLst/>
          </a:prstGeom>
        </p:spPr>
      </p:pic>
    </p:spTree>
    <p:extLst>
      <p:ext uri="{BB962C8B-B14F-4D97-AF65-F5344CB8AC3E}">
        <p14:creationId xmlns:p14="http://schemas.microsoft.com/office/powerpoint/2010/main" val="331962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9" y="706249"/>
            <a:ext cx="11029616" cy="655056"/>
          </a:xfrm>
        </p:spPr>
        <p:txBody>
          <a:bodyPr anchor="ctr">
            <a:normAutofit fontScale="90000"/>
          </a:bodyPr>
          <a:lstStyle/>
          <a:p>
            <a:r>
              <a:rPr lang="en-GB" dirty="0"/>
              <a:t>links</a:t>
            </a:r>
            <a:endParaRPr lang="en-US" dirty="0"/>
          </a:p>
        </p:txBody>
      </p:sp>
      <p:sp>
        <p:nvSpPr>
          <p:cNvPr id="4" name="Rectangle: Rounded Corners 3">
            <a:hlinkClick r:id="rId2"/>
            <a:extLst>
              <a:ext uri="{FF2B5EF4-FFF2-40B4-BE49-F238E27FC236}">
                <a16:creationId xmlns:a16="http://schemas.microsoft.com/office/drawing/2014/main" id="{CBEB8A8C-DE4A-4C1F-261F-2A898B4D0DA7}"/>
              </a:ext>
            </a:extLst>
          </p:cNvPr>
          <p:cNvSpPr/>
          <p:nvPr/>
        </p:nvSpPr>
        <p:spPr>
          <a:xfrm>
            <a:off x="1856509"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hlinkClick r:id="rId3"/>
            <a:extLst>
              <a:ext uri="{FF2B5EF4-FFF2-40B4-BE49-F238E27FC236}">
                <a16:creationId xmlns:a16="http://schemas.microsoft.com/office/drawing/2014/main" id="{888A6E57-9A40-9C13-73A3-24BB4479D630}"/>
              </a:ext>
            </a:extLst>
          </p:cNvPr>
          <p:cNvSpPr/>
          <p:nvPr/>
        </p:nvSpPr>
        <p:spPr>
          <a:xfrm>
            <a:off x="6677891"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E24B7BE5-ACD8-B06D-8A29-4FD2EE12193E}"/>
              </a:ext>
            </a:extLst>
          </p:cNvPr>
          <p:cNvPicPr>
            <a:picLocks noChangeAspect="1"/>
          </p:cNvPicPr>
          <p:nvPr/>
        </p:nvPicPr>
        <p:blipFill>
          <a:blip r:embed="rId4"/>
          <a:stretch>
            <a:fillRect/>
          </a:stretch>
        </p:blipFill>
        <p:spPr>
          <a:xfrm>
            <a:off x="2523372" y="2355122"/>
            <a:ext cx="2312787" cy="1424292"/>
          </a:xfrm>
          <a:prstGeom prst="rect">
            <a:avLst/>
          </a:prstGeom>
        </p:spPr>
      </p:pic>
      <p:pic>
        <p:nvPicPr>
          <p:cNvPr id="8" name="Picture 7">
            <a:extLst>
              <a:ext uri="{FF2B5EF4-FFF2-40B4-BE49-F238E27FC236}">
                <a16:creationId xmlns:a16="http://schemas.microsoft.com/office/drawing/2014/main" id="{4AADD125-39DE-5D97-8BA1-BA633A851AC4}"/>
              </a:ext>
            </a:extLst>
          </p:cNvPr>
          <p:cNvPicPr>
            <a:picLocks noChangeAspect="1"/>
          </p:cNvPicPr>
          <p:nvPr/>
        </p:nvPicPr>
        <p:blipFill>
          <a:blip r:embed="rId5"/>
          <a:stretch>
            <a:fillRect/>
          </a:stretch>
        </p:blipFill>
        <p:spPr>
          <a:xfrm rot="10800000" flipV="1">
            <a:off x="8051798" y="2516724"/>
            <a:ext cx="981365" cy="981365"/>
          </a:xfrm>
          <a:prstGeom prst="rect">
            <a:avLst/>
          </a:prstGeom>
        </p:spPr>
      </p:pic>
      <p:sp>
        <p:nvSpPr>
          <p:cNvPr id="9" name="TextBox 8">
            <a:extLst>
              <a:ext uri="{FF2B5EF4-FFF2-40B4-BE49-F238E27FC236}">
                <a16:creationId xmlns:a16="http://schemas.microsoft.com/office/drawing/2014/main" id="{A78B9C81-0C69-8E4A-8C2A-4F4DB4057F8C}"/>
              </a:ext>
            </a:extLst>
          </p:cNvPr>
          <p:cNvSpPr txBox="1"/>
          <p:nvPr/>
        </p:nvSpPr>
        <p:spPr>
          <a:xfrm>
            <a:off x="2405149" y="4025236"/>
            <a:ext cx="2560320" cy="461665"/>
          </a:xfrm>
          <a:prstGeom prst="rect">
            <a:avLst/>
          </a:prstGeom>
          <a:noFill/>
        </p:spPr>
        <p:txBody>
          <a:bodyPr wrap="square" rtlCol="0">
            <a:spAutoFit/>
          </a:bodyPr>
          <a:lstStyle/>
          <a:p>
            <a:pPr algn="ctr"/>
            <a:r>
              <a:rPr lang="en-IN" sz="2400" dirty="0">
                <a:latin typeface="+mj-lt"/>
              </a:rPr>
              <a:t>Google Collab</a:t>
            </a:r>
          </a:p>
        </p:txBody>
      </p:sp>
      <p:sp>
        <p:nvSpPr>
          <p:cNvPr id="10" name="TextBox 9">
            <a:extLst>
              <a:ext uri="{FF2B5EF4-FFF2-40B4-BE49-F238E27FC236}">
                <a16:creationId xmlns:a16="http://schemas.microsoft.com/office/drawing/2014/main" id="{199D29F1-E418-732A-6155-5FFE43445D13}"/>
              </a:ext>
            </a:extLst>
          </p:cNvPr>
          <p:cNvSpPr txBox="1"/>
          <p:nvPr/>
        </p:nvSpPr>
        <p:spPr>
          <a:xfrm>
            <a:off x="7260473" y="4025236"/>
            <a:ext cx="2560320" cy="461665"/>
          </a:xfrm>
          <a:prstGeom prst="rect">
            <a:avLst/>
          </a:prstGeom>
          <a:noFill/>
        </p:spPr>
        <p:txBody>
          <a:bodyPr wrap="square" rtlCol="0">
            <a:spAutoFit/>
          </a:bodyPr>
          <a:lstStyle/>
          <a:p>
            <a:pPr algn="ctr"/>
            <a:r>
              <a:rPr lang="en-IN" sz="2400" dirty="0">
                <a:latin typeface="+mj-lt"/>
              </a:rPr>
              <a:t>GitHub</a:t>
            </a:r>
          </a:p>
        </p:txBody>
      </p:sp>
      <p:sp>
        <p:nvSpPr>
          <p:cNvPr id="11" name="TextBox 10">
            <a:extLst>
              <a:ext uri="{FF2B5EF4-FFF2-40B4-BE49-F238E27FC236}">
                <a16:creationId xmlns:a16="http://schemas.microsoft.com/office/drawing/2014/main" id="{E33B508C-977F-08BC-AEEB-27D449C8C21F}"/>
              </a:ext>
            </a:extLst>
          </p:cNvPr>
          <p:cNvSpPr txBox="1"/>
          <p:nvPr/>
        </p:nvSpPr>
        <p:spPr>
          <a:xfrm>
            <a:off x="2357120" y="5080000"/>
            <a:ext cx="2656378" cy="338554"/>
          </a:xfrm>
          <a:prstGeom prst="rect">
            <a:avLst/>
          </a:prstGeom>
          <a:noFill/>
        </p:spPr>
        <p:txBody>
          <a:bodyPr wrap="square" rtlCol="0">
            <a:spAutoFit/>
          </a:bodyPr>
          <a:lstStyle/>
          <a:p>
            <a:pPr algn="ctr"/>
            <a:r>
              <a:rPr lang="en-IN" sz="1600" dirty="0"/>
              <a:t>Click on shape to open link</a:t>
            </a:r>
          </a:p>
        </p:txBody>
      </p:sp>
      <p:sp>
        <p:nvSpPr>
          <p:cNvPr id="12" name="TextBox 11">
            <a:extLst>
              <a:ext uri="{FF2B5EF4-FFF2-40B4-BE49-F238E27FC236}">
                <a16:creationId xmlns:a16="http://schemas.microsoft.com/office/drawing/2014/main" id="{527F6943-80A1-8451-BEBA-91652D7B55C5}"/>
              </a:ext>
            </a:extLst>
          </p:cNvPr>
          <p:cNvSpPr txBox="1"/>
          <p:nvPr/>
        </p:nvSpPr>
        <p:spPr>
          <a:xfrm>
            <a:off x="7212444" y="5080000"/>
            <a:ext cx="2656378" cy="338554"/>
          </a:xfrm>
          <a:prstGeom prst="rect">
            <a:avLst/>
          </a:prstGeom>
          <a:noFill/>
        </p:spPr>
        <p:txBody>
          <a:bodyPr wrap="square" rtlCol="0">
            <a:spAutoFit/>
          </a:bodyPr>
          <a:lstStyle/>
          <a:p>
            <a:pPr algn="ctr"/>
            <a:r>
              <a:rPr lang="en-IN" sz="1600" dirty="0"/>
              <a:t>Click on shape to open link</a:t>
            </a:r>
          </a:p>
        </p:txBody>
      </p:sp>
    </p:spTree>
    <p:extLst>
      <p:ext uri="{BB962C8B-B14F-4D97-AF65-F5344CB8AC3E}">
        <p14:creationId xmlns:p14="http://schemas.microsoft.com/office/powerpoint/2010/main" val="95858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8FEE9-6F04-7C0B-DF16-D1C7DD565DF3}"/>
              </a:ext>
            </a:extLst>
          </p:cNvPr>
          <p:cNvSpPr txBox="1"/>
          <p:nvPr/>
        </p:nvSpPr>
        <p:spPr>
          <a:xfrm>
            <a:off x="3343563" y="2767280"/>
            <a:ext cx="5504873" cy="1323439"/>
          </a:xfrm>
          <a:prstGeom prst="rect">
            <a:avLst/>
          </a:prstGeom>
          <a:noFill/>
        </p:spPr>
        <p:txBody>
          <a:bodyPr wrap="square" rtlCol="0">
            <a:spAutoFit/>
          </a:bodyPr>
          <a:lstStyle/>
          <a:p>
            <a:r>
              <a:rPr lang="en-IN" sz="8000" dirty="0"/>
              <a:t>THANK YOU</a:t>
            </a:r>
          </a:p>
        </p:txBody>
      </p:sp>
    </p:spTree>
    <p:extLst>
      <p:ext uri="{BB962C8B-B14F-4D97-AF65-F5344CB8AC3E}">
        <p14:creationId xmlns:p14="http://schemas.microsoft.com/office/powerpoint/2010/main" val="5748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1173778"/>
          </a:xfrm>
        </p:spPr>
        <p:txBody>
          <a:bodyPr>
            <a:normAutofit fontScale="90000"/>
          </a:bodyPr>
          <a:lstStyle/>
          <a:p>
            <a:pPr algn="ctr"/>
            <a:r>
              <a:rPr lang="en-GB" dirty="0"/>
              <a:t>Sentiment Analysis of Restaurant Reviews</a:t>
            </a:r>
            <a:br>
              <a:rPr lang="en-GB" dirty="0"/>
            </a:br>
            <a:endParaRPr lang="en-US" dirty="0"/>
          </a:p>
        </p:txBody>
      </p:sp>
      <p:pic>
        <p:nvPicPr>
          <p:cNvPr id="3" name="Picture 2">
            <a:extLst>
              <a:ext uri="{FF2B5EF4-FFF2-40B4-BE49-F238E27FC236}">
                <a16:creationId xmlns:a16="http://schemas.microsoft.com/office/drawing/2014/main" id="{C5F5C171-0F98-C489-43B8-D5F9BC4EF678}"/>
              </a:ext>
            </a:extLst>
          </p:cNvPr>
          <p:cNvPicPr>
            <a:picLocks noChangeAspect="1"/>
          </p:cNvPicPr>
          <p:nvPr/>
        </p:nvPicPr>
        <p:blipFill>
          <a:blip r:embed="rId2"/>
          <a:stretch>
            <a:fillRect/>
          </a:stretch>
        </p:blipFill>
        <p:spPr>
          <a:xfrm>
            <a:off x="7221731" y="2177592"/>
            <a:ext cx="4181560" cy="4060222"/>
          </a:xfrm>
          <a:prstGeom prst="rect">
            <a:avLst/>
          </a:prstGeom>
        </p:spPr>
      </p:pic>
      <p:pic>
        <p:nvPicPr>
          <p:cNvPr id="6" name="Graphic 5" descr="Smiling face with solid fill">
            <a:extLst>
              <a:ext uri="{FF2B5EF4-FFF2-40B4-BE49-F238E27FC236}">
                <a16:creationId xmlns:a16="http://schemas.microsoft.com/office/drawing/2014/main" id="{E570FE95-89E1-8BC9-FD77-809189C51D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7014" y="1719908"/>
            <a:ext cx="914400" cy="915367"/>
          </a:xfrm>
          <a:prstGeom prst="rect">
            <a:avLst/>
          </a:prstGeom>
        </p:spPr>
      </p:pic>
      <p:pic>
        <p:nvPicPr>
          <p:cNvPr id="8" name="Graphic 7" descr="Sad face with solid fill">
            <a:extLst>
              <a:ext uri="{FF2B5EF4-FFF2-40B4-BE49-F238E27FC236}">
                <a16:creationId xmlns:a16="http://schemas.microsoft.com/office/drawing/2014/main" id="{CB61CD71-282B-3E2E-463F-C7EE464C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0481" y="5625072"/>
            <a:ext cx="914400" cy="914400"/>
          </a:xfrm>
          <a:prstGeom prst="rect">
            <a:avLst/>
          </a:prstGeom>
        </p:spPr>
      </p:pic>
      <p:sp>
        <p:nvSpPr>
          <p:cNvPr id="4" name="TextBox 3">
            <a:extLst>
              <a:ext uri="{FF2B5EF4-FFF2-40B4-BE49-F238E27FC236}">
                <a16:creationId xmlns:a16="http://schemas.microsoft.com/office/drawing/2014/main" id="{8F86F434-3CF8-C7D2-9266-B0CB1718847D}"/>
              </a:ext>
            </a:extLst>
          </p:cNvPr>
          <p:cNvSpPr txBox="1"/>
          <p:nvPr/>
        </p:nvSpPr>
        <p:spPr>
          <a:xfrm>
            <a:off x="1199073" y="2407179"/>
            <a:ext cx="5690299" cy="3416320"/>
          </a:xfrm>
          <a:prstGeom prst="rect">
            <a:avLst/>
          </a:prstGeom>
          <a:noFill/>
        </p:spPr>
        <p:txBody>
          <a:bodyPr wrap="square" rtlCol="0">
            <a:spAutoFit/>
          </a:bodyPr>
          <a:lstStyle/>
          <a:p>
            <a:r>
              <a:rPr lang="en-IN" dirty="0"/>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be developing a AI algorithm that detects sentiment of a user based on its review.</a:t>
            </a:r>
          </a:p>
        </p:txBody>
      </p:sp>
    </p:spTree>
    <p:extLst>
      <p:ext uri="{BB962C8B-B14F-4D97-AF65-F5344CB8AC3E}">
        <p14:creationId xmlns:p14="http://schemas.microsoft.com/office/powerpoint/2010/main" val="44283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9790" y="671222"/>
            <a:ext cx="11029616" cy="601916"/>
          </a:xfrm>
        </p:spPr>
        <p:txBody>
          <a:bodyPr anchor="ctr">
            <a:normAutofit fontScale="90000"/>
          </a:bodyPr>
          <a:lstStyle/>
          <a:p>
            <a:r>
              <a:rPr lang="en-US" dirty="0"/>
              <a:t>AGENDA</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1556" y="4463733"/>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2208" y="5197140"/>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1476" y="2863533"/>
            <a:ext cx="914400" cy="914400"/>
          </a:xfrm>
          <a:prstGeom prst="rect">
            <a:avLst/>
          </a:prstGeom>
        </p:spPr>
      </p:pic>
      <p:pic>
        <p:nvPicPr>
          <p:cNvPr id="3" name="Graphic 2" descr="Lightbulb and pencil">
            <a:extLst>
              <a:ext uri="{FF2B5EF4-FFF2-40B4-BE49-F238E27FC236}">
                <a16:creationId xmlns:a16="http://schemas.microsoft.com/office/drawing/2014/main" id="{12797194-7854-593B-F999-E1E8D21B84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43276" y="5197140"/>
            <a:ext cx="457200" cy="457200"/>
          </a:xfrm>
          <a:prstGeom prst="rect">
            <a:avLst/>
          </a:prstGeom>
        </p:spPr>
      </p:pic>
      <p:sp>
        <p:nvSpPr>
          <p:cNvPr id="9" name="TextBox 8">
            <a:extLst>
              <a:ext uri="{FF2B5EF4-FFF2-40B4-BE49-F238E27FC236}">
                <a16:creationId xmlns:a16="http://schemas.microsoft.com/office/drawing/2014/main" id="{7D3F92FE-AD02-2FF8-0BB3-0B7D1C4D14C3}"/>
              </a:ext>
            </a:extLst>
          </p:cNvPr>
          <p:cNvSpPr txBox="1"/>
          <p:nvPr/>
        </p:nvSpPr>
        <p:spPr>
          <a:xfrm>
            <a:off x="1356360" y="1665478"/>
            <a:ext cx="7975076" cy="3139321"/>
          </a:xfrm>
          <a:prstGeom prst="rect">
            <a:avLst/>
          </a:prstGeom>
          <a:noFill/>
        </p:spPr>
        <p:txBody>
          <a:bodyPr wrap="square" rtlCol="0">
            <a:spAutoFit/>
          </a:bodyPr>
          <a:lstStyle/>
          <a:p>
            <a:r>
              <a:rPr lang="en-IN" dirty="0"/>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can perform well on their customers.</a:t>
            </a:r>
          </a:p>
        </p:txBody>
      </p:sp>
    </p:spTree>
    <p:extLst>
      <p:ext uri="{BB962C8B-B14F-4D97-AF65-F5344CB8AC3E}">
        <p14:creationId xmlns:p14="http://schemas.microsoft.com/office/powerpoint/2010/main" val="37421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4419" y="629093"/>
            <a:ext cx="11029616" cy="675413"/>
          </a:xfrm>
        </p:spPr>
        <p:txBody>
          <a:bodyPr anchor="ctr">
            <a:normAutofit fontScale="90000"/>
          </a:bodyPr>
          <a:lstStyle/>
          <a:p>
            <a:r>
              <a:rPr lang="en-US" dirty="0"/>
              <a:t>Project Overview</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476" y="2858986"/>
            <a:ext cx="914400" cy="9144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91556" y="4463733"/>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8416" y="1786052"/>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3" name="Graphic 2" descr="Gears">
            <a:extLst>
              <a:ext uri="{FF2B5EF4-FFF2-40B4-BE49-F238E27FC236}">
                <a16:creationId xmlns:a16="http://schemas.microsoft.com/office/drawing/2014/main" id="{B53E6037-F8D3-5044-F63D-3BD656F61A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96142" y="5197140"/>
            <a:ext cx="457200" cy="457200"/>
          </a:xfrm>
          <a:prstGeom prst="rect">
            <a:avLst/>
          </a:prstGeom>
        </p:spPr>
      </p:pic>
      <p:sp>
        <p:nvSpPr>
          <p:cNvPr id="4" name="TextBox 3">
            <a:extLst>
              <a:ext uri="{FF2B5EF4-FFF2-40B4-BE49-F238E27FC236}">
                <a16:creationId xmlns:a16="http://schemas.microsoft.com/office/drawing/2014/main" id="{FFF48F89-9061-1039-C8C2-012C73A46ED4}"/>
              </a:ext>
            </a:extLst>
          </p:cNvPr>
          <p:cNvSpPr txBox="1"/>
          <p:nvPr/>
        </p:nvSpPr>
        <p:spPr>
          <a:xfrm>
            <a:off x="1171218" y="1722588"/>
            <a:ext cx="8160218" cy="3046988"/>
          </a:xfrm>
          <a:prstGeom prst="rect">
            <a:avLst/>
          </a:prstGeom>
          <a:noFill/>
        </p:spPr>
        <p:txBody>
          <a:bodyPr wrap="square" rtlCol="0">
            <a:spAutoFit/>
          </a:bodyPr>
          <a:lstStyle/>
          <a:p>
            <a:pPr algn="just"/>
            <a:r>
              <a:rPr lang="en-GB" sz="1600" i="0" dirty="0">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p>
          <a:p>
            <a:pPr algn="just"/>
            <a:endParaRPr lang="en-GB" sz="1600" i="0" dirty="0">
              <a:effectLst/>
              <a:latin typeface="Google Sans"/>
            </a:endParaRPr>
          </a:p>
          <a:p>
            <a:pPr lvl="1" algn="just"/>
            <a:endParaRPr lang="en-GB" sz="1600" i="0" dirty="0">
              <a:effectLst/>
              <a:latin typeface="Google Sans"/>
            </a:endParaRPr>
          </a:p>
          <a:p>
            <a:pPr algn="just"/>
            <a:endParaRPr lang="en-IN" sz="1600" dirty="0"/>
          </a:p>
        </p:txBody>
      </p:sp>
      <p:graphicFrame>
        <p:nvGraphicFramePr>
          <p:cNvPr id="5" name="Diagram 4">
            <a:extLst>
              <a:ext uri="{FF2B5EF4-FFF2-40B4-BE49-F238E27FC236}">
                <a16:creationId xmlns:a16="http://schemas.microsoft.com/office/drawing/2014/main" id="{3CD1CD28-469D-4A4B-80ED-E2F06E368753}"/>
              </a:ext>
            </a:extLst>
          </p:cNvPr>
          <p:cNvGraphicFramePr/>
          <p:nvPr>
            <p:extLst>
              <p:ext uri="{D42A27DB-BD31-4B8C-83A1-F6EECF244321}">
                <p14:modId xmlns:p14="http://schemas.microsoft.com/office/powerpoint/2010/main" val="3009348932"/>
              </p:ext>
            </p:extLst>
          </p:nvPr>
        </p:nvGraphicFramePr>
        <p:xfrm>
          <a:off x="1306328" y="4463733"/>
          <a:ext cx="7889998" cy="81480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014659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77495" y="702156"/>
            <a:ext cx="11029616" cy="570463"/>
          </a:xfrm>
        </p:spPr>
        <p:txBody>
          <a:bodyPr anchor="ctr">
            <a:normAutofit fontScale="90000"/>
          </a:bodyPr>
          <a:lstStyle/>
          <a:p>
            <a:r>
              <a:rPr lang="en-US" dirty="0"/>
              <a:t>User</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4017" y="1786052"/>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58986"/>
            <a:ext cx="914400" cy="9144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80245" y="1083706"/>
            <a:ext cx="457200" cy="457200"/>
          </a:xfrm>
          <a:prstGeom prst="rect">
            <a:avLst/>
          </a:prstGeom>
        </p:spPr>
      </p:pic>
      <p:pic>
        <p:nvPicPr>
          <p:cNvPr id="4" name="Graphic 3" descr="Gears">
            <a:hlinkClick r:id="rId11"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9" name="Graphic 8" descr="Lightbulb and pencil">
            <a:hlinkClick r:id="rId14"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91556" y="4463733"/>
            <a:ext cx="457200" cy="457200"/>
          </a:xfrm>
          <a:prstGeom prst="rect">
            <a:avLst/>
          </a:prstGeom>
        </p:spPr>
      </p:pic>
      <p:sp>
        <p:nvSpPr>
          <p:cNvPr id="3" name="TextBox 2">
            <a:extLst>
              <a:ext uri="{FF2B5EF4-FFF2-40B4-BE49-F238E27FC236}">
                <a16:creationId xmlns:a16="http://schemas.microsoft.com/office/drawing/2014/main" id="{92E779ED-FCFC-84DF-D465-9E2D29CA9FE4}"/>
              </a:ext>
            </a:extLst>
          </p:cNvPr>
          <p:cNvSpPr txBox="1"/>
          <p:nvPr/>
        </p:nvSpPr>
        <p:spPr>
          <a:xfrm>
            <a:off x="1012046" y="1540906"/>
            <a:ext cx="8606672" cy="3046988"/>
          </a:xfrm>
          <a:prstGeom prst="rect">
            <a:avLst/>
          </a:prstGeom>
          <a:noFill/>
        </p:spPr>
        <p:txBody>
          <a:bodyPr wrap="square" rtlCol="0">
            <a:spAutoFit/>
          </a:bodyPr>
          <a:lstStyle/>
          <a:p>
            <a:pPr algn="just"/>
            <a:r>
              <a:rPr lang="en-GB" sz="1600" b="0" i="0" dirty="0">
                <a:effectLst/>
                <a:latin typeface="Google Sans"/>
              </a:rPr>
              <a:t>The users of the sentiment analysis of restaurant reviews project are:</a:t>
            </a:r>
          </a:p>
          <a:p>
            <a:pPr algn="just"/>
            <a:endParaRPr lang="en-GB" sz="1600" b="0" i="0" dirty="0">
              <a:effectLst/>
              <a:latin typeface="Google Sans"/>
            </a:endParaRPr>
          </a:p>
          <a:p>
            <a:pPr marL="285750" indent="-285750" algn="just">
              <a:buFont typeface="Arial" panose="020B0604020202020204" pitchFamily="34" charset="0"/>
              <a:buChar char="•"/>
            </a:pPr>
            <a:r>
              <a:rPr lang="en-GB" sz="1600" b="0" i="0" dirty="0">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marL="285750" indent="-285750" algn="just">
              <a:buFont typeface="Arial" panose="020B0604020202020204" pitchFamily="34" charset="0"/>
              <a:buChar char="•"/>
            </a:pPr>
            <a:r>
              <a:rPr lang="en-GB" sz="1600" b="0" i="0" dirty="0">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p>
          <a:p>
            <a:pPr marL="285750" indent="-285750" algn="just">
              <a:buFont typeface="Arial" panose="020B0604020202020204" pitchFamily="34" charset="0"/>
              <a:buChar char="•"/>
            </a:pPr>
            <a:endParaRPr lang="en-GB" sz="1600" dirty="0">
              <a:latin typeface="Google Sans"/>
            </a:endParaRPr>
          </a:p>
          <a:p>
            <a:pPr algn="just"/>
            <a:r>
              <a:rPr lang="en-GB" sz="1600" b="0" i="0" dirty="0">
                <a:effectLst/>
                <a:latin typeface="Google Sans"/>
              </a:rPr>
              <a:t>Here is one examples of how the project can help users:</a:t>
            </a:r>
          </a:p>
          <a:p>
            <a:pPr algn="just"/>
            <a:endParaRPr lang="en-IN" sz="1600" dirty="0"/>
          </a:p>
        </p:txBody>
      </p:sp>
      <p:pic>
        <p:nvPicPr>
          <p:cNvPr id="8"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79931" y="4235133"/>
            <a:ext cx="914400" cy="914400"/>
          </a:xfrm>
          <a:prstGeom prst="rect">
            <a:avLst/>
          </a:prstGeom>
        </p:spPr>
      </p:pic>
      <p:pic>
        <p:nvPicPr>
          <p:cNvPr id="11"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62961" y="4235133"/>
            <a:ext cx="914400" cy="914400"/>
          </a:xfrm>
          <a:prstGeom prst="rect">
            <a:avLst/>
          </a:prstGeom>
        </p:spPr>
      </p:pic>
      <p:sp>
        <p:nvSpPr>
          <p:cNvPr id="12" name="TextBox 11">
            <a:extLst>
              <a:ext uri="{FF2B5EF4-FFF2-40B4-BE49-F238E27FC236}">
                <a16:creationId xmlns:a16="http://schemas.microsoft.com/office/drawing/2014/main" id="{3F5304B3-BF4E-72BC-E1A1-AB816CF1A782}"/>
              </a:ext>
            </a:extLst>
          </p:cNvPr>
          <p:cNvSpPr txBox="1"/>
          <p:nvPr/>
        </p:nvSpPr>
        <p:spPr>
          <a:xfrm>
            <a:off x="1012046" y="5197140"/>
            <a:ext cx="4418643" cy="1569660"/>
          </a:xfrm>
          <a:prstGeom prst="rect">
            <a:avLst/>
          </a:prstGeom>
          <a:noFill/>
        </p:spPr>
        <p:txBody>
          <a:bodyPr wrap="square" rtlCol="0">
            <a:spAutoFit/>
          </a:bodyPr>
          <a:lstStyle/>
          <a:p>
            <a:pPr algn="just"/>
            <a:r>
              <a:rPr lang="en-GB" sz="1600" b="0" i="0" dirty="0">
                <a:effectLst/>
                <a:latin typeface="Google Sans"/>
              </a:rPr>
              <a:t>A </a:t>
            </a:r>
            <a:r>
              <a:rPr lang="en-GB" sz="1600" b="1" i="0" dirty="0">
                <a:effectLst/>
                <a:latin typeface="Google Sans"/>
              </a:rPr>
              <a:t>restaurant owner </a:t>
            </a:r>
            <a:r>
              <a:rPr lang="en-GB" sz="1600" b="0" i="0" dirty="0">
                <a:effectLst/>
                <a:latin typeface="Google Sans"/>
              </a:rPr>
              <a:t>can use the model to identify which dishes are most popular with customers and which dishes need improvement. This information can be used to update the menu or make changes to the way dishes are prepared.</a:t>
            </a:r>
          </a:p>
          <a:p>
            <a:pPr algn="just"/>
            <a:endParaRPr lang="en-IN" sz="1600" dirty="0"/>
          </a:p>
        </p:txBody>
      </p:sp>
      <p:sp>
        <p:nvSpPr>
          <p:cNvPr id="14" name="TextBox 13">
            <a:extLst>
              <a:ext uri="{FF2B5EF4-FFF2-40B4-BE49-F238E27FC236}">
                <a16:creationId xmlns:a16="http://schemas.microsoft.com/office/drawing/2014/main" id="{8BF0EB77-0A49-DBB0-E793-10BDE0467B42}"/>
              </a:ext>
            </a:extLst>
          </p:cNvPr>
          <p:cNvSpPr txBox="1"/>
          <p:nvPr/>
        </p:nvSpPr>
        <p:spPr>
          <a:xfrm>
            <a:off x="5981624" y="5181257"/>
            <a:ext cx="3477074" cy="1569660"/>
          </a:xfrm>
          <a:prstGeom prst="rect">
            <a:avLst/>
          </a:prstGeom>
          <a:noFill/>
        </p:spPr>
        <p:txBody>
          <a:bodyPr wrap="square" rtlCol="0">
            <a:spAutoFit/>
          </a:bodyPr>
          <a:lstStyle/>
          <a:p>
            <a:pPr algn="just"/>
            <a:r>
              <a:rPr lang="en-GB" sz="1600" b="0" i="0" dirty="0">
                <a:effectLst/>
                <a:latin typeface="Google Sans"/>
              </a:rPr>
              <a:t>A </a:t>
            </a:r>
            <a:r>
              <a:rPr lang="en-GB" sz="1600" b="1" i="0" dirty="0">
                <a:effectLst/>
                <a:latin typeface="Google Sans"/>
              </a:rPr>
              <a:t>customer</a:t>
            </a:r>
            <a:r>
              <a:rPr lang="en-GB" sz="1600" b="0" i="0" dirty="0">
                <a:effectLst/>
                <a:latin typeface="Google Sans"/>
              </a:rPr>
              <a:t> can use the model to find restaurants that have a good selection of vegetarian or vegan options. This can be helpful for people with dietary restrictions..</a:t>
            </a:r>
          </a:p>
          <a:p>
            <a:pPr algn="just"/>
            <a:endParaRPr lang="en-IN" sz="1600" dirty="0"/>
          </a:p>
        </p:txBody>
      </p:sp>
    </p:spTree>
    <p:extLst>
      <p:ext uri="{BB962C8B-B14F-4D97-AF65-F5344CB8AC3E}">
        <p14:creationId xmlns:p14="http://schemas.microsoft.com/office/powerpoint/2010/main" val="372087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762324"/>
            <a:ext cx="11029616" cy="542182"/>
          </a:xfrm>
        </p:spPr>
        <p:txBody>
          <a:bodyPr anchor="ctr">
            <a:normAutofit fontScale="90000"/>
          </a:bodyPr>
          <a:lstStyle/>
          <a:p>
            <a:r>
              <a:rPr lang="en-US" dirty="0"/>
              <a:t>Solution</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8416" y="1786052"/>
            <a:ext cx="457200" cy="457200"/>
          </a:xfrm>
          <a:prstGeom prst="rect">
            <a:avLst/>
          </a:prstGeom>
        </p:spPr>
      </p:pic>
      <p:pic>
        <p:nvPicPr>
          <p:cNvPr id="4" name="Graphic 3" descr="Gears">
            <a:hlinkClick r:id="rId8"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1556" y="4463733"/>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616" y="2863533"/>
            <a:ext cx="914400" cy="914400"/>
          </a:xfrm>
          <a:prstGeom prst="rect">
            <a:avLst/>
          </a:prstGeom>
        </p:spPr>
      </p:pic>
      <p:pic>
        <p:nvPicPr>
          <p:cNvPr id="3" name="Graphic 2" descr="Checklist RTL">
            <a:extLst>
              <a:ext uri="{FF2B5EF4-FFF2-40B4-BE49-F238E27FC236}">
                <a16:creationId xmlns:a16="http://schemas.microsoft.com/office/drawing/2014/main" id="{4FD03BFA-58C6-48BB-D33B-72E6CE7FD61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54905" y="1102560"/>
            <a:ext cx="457200" cy="457200"/>
          </a:xfrm>
          <a:prstGeom prst="rect">
            <a:avLst/>
          </a:prstGeom>
        </p:spPr>
      </p:pic>
      <p:sp>
        <p:nvSpPr>
          <p:cNvPr id="5" name="TextBox 4">
            <a:extLst>
              <a:ext uri="{FF2B5EF4-FFF2-40B4-BE49-F238E27FC236}">
                <a16:creationId xmlns:a16="http://schemas.microsoft.com/office/drawing/2014/main" id="{A0C6AC5D-1B96-C327-9421-11705E1832FA}"/>
              </a:ext>
            </a:extLst>
          </p:cNvPr>
          <p:cNvSpPr txBox="1"/>
          <p:nvPr/>
        </p:nvSpPr>
        <p:spPr>
          <a:xfrm>
            <a:off x="1051412" y="1405825"/>
            <a:ext cx="8517871" cy="1754326"/>
          </a:xfrm>
          <a:prstGeom prst="rect">
            <a:avLst/>
          </a:prstGeom>
          <a:noFill/>
        </p:spPr>
        <p:txBody>
          <a:bodyPr wrap="square" rtlCol="0">
            <a:spAutoFit/>
          </a:bodyPr>
          <a:lstStyle/>
          <a:p>
            <a:pPr algn="just"/>
            <a:r>
              <a:rPr lang="en-IN" dirty="0"/>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p>
        </p:txBody>
      </p:sp>
      <p:grpSp>
        <p:nvGrpSpPr>
          <p:cNvPr id="26" name="Group 25">
            <a:extLst>
              <a:ext uri="{FF2B5EF4-FFF2-40B4-BE49-F238E27FC236}">
                <a16:creationId xmlns:a16="http://schemas.microsoft.com/office/drawing/2014/main" id="{B520D62D-38BF-0DEC-B964-9C891BB5DFA3}"/>
              </a:ext>
            </a:extLst>
          </p:cNvPr>
          <p:cNvGrpSpPr/>
          <p:nvPr/>
        </p:nvGrpSpPr>
        <p:grpSpPr>
          <a:xfrm>
            <a:off x="615259" y="4023030"/>
            <a:ext cx="1554481" cy="1395167"/>
            <a:chOff x="4723706" y="3956428"/>
            <a:chExt cx="1554481" cy="1395167"/>
          </a:xfrm>
        </p:grpSpPr>
        <p:sp>
          <p:nvSpPr>
            <p:cNvPr id="25" name="Rectangle: Rounded Corners 24">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p>
          </p:txBody>
        </p:sp>
        <p:pic>
          <p:nvPicPr>
            <p:cNvPr id="14"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92442" y="4189413"/>
              <a:ext cx="548640" cy="548640"/>
            </a:xfrm>
            <a:prstGeom prst="rect">
              <a:avLst/>
            </a:prstGeom>
          </p:spPr>
        </p:pic>
      </p:grpSp>
      <p:sp>
        <p:nvSpPr>
          <p:cNvPr id="19" name="Rectangle: Rounded Corners 18">
            <a:extLst>
              <a:ext uri="{FF2B5EF4-FFF2-40B4-BE49-F238E27FC236}">
                <a16:creationId xmlns:a16="http://schemas.microsoft.com/office/drawing/2014/main" id="{B8130953-03FA-242F-1AC9-66A4EFB05D0C}"/>
              </a:ext>
            </a:extLst>
          </p:cNvPr>
          <p:cNvSpPr/>
          <p:nvPr/>
        </p:nvSpPr>
        <p:spPr>
          <a:xfrm>
            <a:off x="3487642" y="4023029"/>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p>
        </p:txBody>
      </p:sp>
      <p:pic>
        <p:nvPicPr>
          <p:cNvPr id="24"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10231" y="4295354"/>
            <a:ext cx="509301" cy="509301"/>
          </a:xfrm>
          <a:prstGeom prst="rect">
            <a:avLst/>
          </a:prstGeom>
        </p:spPr>
      </p:pic>
      <p:sp>
        <p:nvSpPr>
          <p:cNvPr id="27" name="Rectangle: Rounded Corners 26">
            <a:extLst>
              <a:ext uri="{FF2B5EF4-FFF2-40B4-BE49-F238E27FC236}">
                <a16:creationId xmlns:a16="http://schemas.microsoft.com/office/drawing/2014/main" id="{3ADFA84A-B57B-AC17-7C3E-F190DC7CAF35}"/>
              </a:ext>
            </a:extLst>
          </p:cNvPr>
          <p:cNvSpPr/>
          <p:nvPr/>
        </p:nvSpPr>
        <p:spPr>
          <a:xfrm>
            <a:off x="6666244" y="3486645"/>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p>
        </p:txBody>
      </p:sp>
      <p:sp>
        <p:nvSpPr>
          <p:cNvPr id="29" name="Rectangle: Rounded Corners 28">
            <a:extLst>
              <a:ext uri="{FF2B5EF4-FFF2-40B4-BE49-F238E27FC236}">
                <a16:creationId xmlns:a16="http://schemas.microsoft.com/office/drawing/2014/main" id="{54527303-11CE-3583-9A43-7F7159AFB178}"/>
              </a:ext>
            </a:extLst>
          </p:cNvPr>
          <p:cNvSpPr/>
          <p:nvPr/>
        </p:nvSpPr>
        <p:spPr>
          <a:xfrm>
            <a:off x="6666244" y="5418197"/>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p>
        </p:txBody>
      </p:sp>
      <p:pic>
        <p:nvPicPr>
          <p:cNvPr id="31"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5799" y="3610607"/>
            <a:ext cx="548640" cy="548640"/>
          </a:xfrm>
          <a:prstGeom prst="rect">
            <a:avLst/>
          </a:prstGeom>
        </p:spPr>
      </p:pic>
      <p:pic>
        <p:nvPicPr>
          <p:cNvPr id="33"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78448" y="5565890"/>
            <a:ext cx="548640" cy="548640"/>
          </a:xfrm>
          <a:prstGeom prst="rect">
            <a:avLst/>
          </a:prstGeom>
        </p:spPr>
      </p:pic>
      <p:cxnSp>
        <p:nvCxnSpPr>
          <p:cNvPr id="35" name="Straight Arrow Connector 34">
            <a:extLst>
              <a:ext uri="{FF2B5EF4-FFF2-40B4-BE49-F238E27FC236}">
                <a16:creationId xmlns:a16="http://schemas.microsoft.com/office/drawing/2014/main" id="{ED45D972-D42D-470B-1605-79F53D8E243E}"/>
              </a:ext>
            </a:extLst>
          </p:cNvPr>
          <p:cNvCxnSpPr>
            <a:cxnSpLocks/>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29BAC1-964A-FCD9-F67E-4161CFAB529A}"/>
              </a:ext>
            </a:extLst>
          </p:cNvPr>
          <p:cNvCxnSpPr>
            <a:cxnSpLocks/>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45C0529-1845-40C1-7E77-5414BFE4BD80}"/>
              </a:ext>
            </a:extLst>
          </p:cNvPr>
          <p:cNvCxnSpPr>
            <a:cxnSpLocks/>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Decision chart">
            <a:hlinkClick r:id="rId24" action="ppaction://hlinksldjump"/>
            <a:extLst>
              <a:ext uri="{FF2B5EF4-FFF2-40B4-BE49-F238E27FC236}">
                <a16:creationId xmlns:a16="http://schemas.microsoft.com/office/drawing/2014/main" id="{6CE73007-4912-1667-A8EA-8628E3E6F7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480245" y="5189596"/>
            <a:ext cx="457200" cy="457200"/>
          </a:xfrm>
          <a:prstGeom prst="rect">
            <a:avLst/>
          </a:prstGeom>
        </p:spPr>
      </p:pic>
      <p:pic>
        <p:nvPicPr>
          <p:cNvPr id="8" name="Graphic 7" descr="Bar chart">
            <a:extLst>
              <a:ext uri="{FF2B5EF4-FFF2-40B4-BE49-F238E27FC236}">
                <a16:creationId xmlns:a16="http://schemas.microsoft.com/office/drawing/2014/main" id="{D8037C7D-AA84-5571-F1B7-1B9BA0DE73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554905" y="5221952"/>
            <a:ext cx="457200" cy="457200"/>
          </a:xfrm>
          <a:prstGeom prst="rect">
            <a:avLst/>
          </a:prstGeom>
        </p:spPr>
      </p:pic>
    </p:spTree>
    <p:extLst>
      <p:ext uri="{BB962C8B-B14F-4D97-AF65-F5344CB8AC3E}">
        <p14:creationId xmlns:p14="http://schemas.microsoft.com/office/powerpoint/2010/main" val="82096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4805" y="1064782"/>
            <a:ext cx="8873893" cy="627023"/>
          </a:xfrm>
        </p:spPr>
        <p:txBody>
          <a:bodyPr anchor="ctr">
            <a:normAutofit fontScale="90000"/>
          </a:bodyPr>
          <a:lstStyle/>
          <a:p>
            <a:r>
              <a:rPr lang="en-US" dirty="0"/>
              <a:t>Wow in system</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hlinkClick r:id="rId2"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4" name="Graphic 3" descr="Gears">
            <a:hlinkClick r:id="rId5"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63533"/>
            <a:ext cx="914400" cy="914400"/>
          </a:xfrm>
          <a:prstGeom prst="rect">
            <a:avLst/>
          </a:prstGeom>
        </p:spPr>
      </p:pic>
      <p:pic>
        <p:nvPicPr>
          <p:cNvPr id="9" name="Graphic 8" descr="Lightbulb and pencil">
            <a:hlinkClick r:id="rId8"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1779637"/>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81942" y="1149694"/>
            <a:ext cx="457200" cy="457200"/>
          </a:xfrm>
          <a:prstGeom prst="rect">
            <a:avLst/>
          </a:prstGeom>
        </p:spPr>
      </p:pic>
      <p:sp>
        <p:nvSpPr>
          <p:cNvPr id="5" name="TextBox 4">
            <a:extLst>
              <a:ext uri="{FF2B5EF4-FFF2-40B4-BE49-F238E27FC236}">
                <a16:creationId xmlns:a16="http://schemas.microsoft.com/office/drawing/2014/main" id="{D5394737-68CC-6080-8CCD-08BEE073A882}"/>
              </a:ext>
            </a:extLst>
          </p:cNvPr>
          <p:cNvSpPr txBox="1"/>
          <p:nvPr/>
        </p:nvSpPr>
        <p:spPr>
          <a:xfrm>
            <a:off x="1306084"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t>Accurate results</a:t>
            </a:r>
          </a:p>
          <a:p>
            <a:pPr marL="285750" indent="-285750">
              <a:buFont typeface="Arial" panose="020B0604020202020204" pitchFamily="34" charset="0"/>
              <a:buChar char="•"/>
            </a:pPr>
            <a:r>
              <a:rPr lang="en-IN" sz="2800" dirty="0"/>
              <a:t>Accurate classification</a:t>
            </a:r>
          </a:p>
          <a:p>
            <a:pPr marL="285750" indent="-285750">
              <a:buFont typeface="Arial" panose="020B0604020202020204" pitchFamily="34" charset="0"/>
              <a:buChar char="•"/>
            </a:pPr>
            <a:r>
              <a:rPr lang="en-IN" sz="2800" dirty="0"/>
              <a:t>Higher accuracy</a:t>
            </a:r>
          </a:p>
          <a:p>
            <a:pPr marL="285750" indent="-285750">
              <a:buFont typeface="Arial" panose="020B0604020202020204" pitchFamily="34" charset="0"/>
              <a:buChar char="•"/>
            </a:pPr>
            <a:r>
              <a:rPr lang="en-IN" sz="2800" dirty="0"/>
              <a:t>Flexible</a:t>
            </a:r>
          </a:p>
          <a:p>
            <a:pPr marL="285750" indent="-285750">
              <a:buFont typeface="Arial" panose="020B0604020202020204" pitchFamily="34" charset="0"/>
              <a:buChar char="•"/>
            </a:pPr>
            <a:r>
              <a:rPr lang="en-IN" sz="2800" dirty="0"/>
              <a:t>Scalable</a:t>
            </a:r>
          </a:p>
          <a:p>
            <a:pPr marL="285750" indent="-285750">
              <a:buFont typeface="Arial" panose="020B0604020202020204" pitchFamily="34" charset="0"/>
              <a:buChar char="•"/>
            </a:pPr>
            <a:endParaRPr lang="en-IN" sz="2800" dirty="0"/>
          </a:p>
        </p:txBody>
      </p:sp>
      <p:pic>
        <p:nvPicPr>
          <p:cNvPr id="8" name="Graphic 7" descr="Decision chart">
            <a:hlinkClick r:id="rId13" action="ppaction://hlinksldjump"/>
            <a:extLst>
              <a:ext uri="{FF2B5EF4-FFF2-40B4-BE49-F238E27FC236}">
                <a16:creationId xmlns:a16="http://schemas.microsoft.com/office/drawing/2014/main" id="{BB83E60A-B7FC-5A84-D711-C560E8FF44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8716" y="4609306"/>
            <a:ext cx="457200" cy="457200"/>
          </a:xfrm>
          <a:prstGeom prst="rect">
            <a:avLst/>
          </a:prstGeom>
        </p:spPr>
      </p:pic>
      <p:pic>
        <p:nvPicPr>
          <p:cNvPr id="11" name="Graphic 10" descr="Bullseye">
            <a:extLst>
              <a:ext uri="{FF2B5EF4-FFF2-40B4-BE49-F238E27FC236}">
                <a16:creationId xmlns:a16="http://schemas.microsoft.com/office/drawing/2014/main" id="{310BF6C9-E1A5-72C9-9538-39DBBD18ED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81942" y="5330457"/>
            <a:ext cx="457200" cy="457200"/>
          </a:xfrm>
          <a:prstGeom prst="rect">
            <a:avLst/>
          </a:prstGeom>
        </p:spPr>
      </p:pic>
      <p:pic>
        <p:nvPicPr>
          <p:cNvPr id="10" name="Graphic 9" descr="Bar chart">
            <a:hlinkClick r:id="rId18" action="ppaction://hlinksldjump"/>
            <a:extLst>
              <a:ext uri="{FF2B5EF4-FFF2-40B4-BE49-F238E27FC236}">
                <a16:creationId xmlns:a16="http://schemas.microsoft.com/office/drawing/2014/main" id="{F12DAB71-8F95-D661-D0C6-A4A6C79BB2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80245" y="5240499"/>
            <a:ext cx="457200" cy="457200"/>
          </a:xfrm>
          <a:prstGeom prst="rect">
            <a:avLst/>
          </a:prstGeom>
        </p:spPr>
      </p:pic>
    </p:spTree>
    <p:extLst>
      <p:ext uri="{BB962C8B-B14F-4D97-AF65-F5344CB8AC3E}">
        <p14:creationId xmlns:p14="http://schemas.microsoft.com/office/powerpoint/2010/main" val="259861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7543" y="742692"/>
            <a:ext cx="8873893" cy="627023"/>
          </a:xfrm>
        </p:spPr>
        <p:txBody>
          <a:bodyPr anchor="ctr">
            <a:normAutofit fontScale="90000"/>
          </a:bodyPr>
          <a:lstStyle/>
          <a:p>
            <a:r>
              <a:rPr lang="en-US" dirty="0"/>
              <a:t>Modelling</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a:extLst>
              <a:ext uri="{FF2B5EF4-FFF2-40B4-BE49-F238E27FC236}">
                <a16:creationId xmlns:a16="http://schemas.microsoft.com/office/drawing/2014/main" id="{61C83698-EFE3-979B-CADC-49B217B17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5844" y="1606894"/>
            <a:ext cx="457200" cy="457200"/>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0679" y="1067916"/>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1942" y="1149694"/>
            <a:ext cx="457200" cy="457200"/>
          </a:xfrm>
          <a:prstGeom prst="rect">
            <a:avLst/>
          </a:prstGeom>
        </p:spPr>
      </p:pic>
      <p:sp>
        <p:nvSpPr>
          <p:cNvPr id="8" name="TextBox 7">
            <a:extLst>
              <a:ext uri="{FF2B5EF4-FFF2-40B4-BE49-F238E27FC236}">
                <a16:creationId xmlns:a16="http://schemas.microsoft.com/office/drawing/2014/main" id="{714D596A-4328-832F-7FA3-046FB564ECB7}"/>
              </a:ext>
            </a:extLst>
          </p:cNvPr>
          <p:cNvSpPr txBox="1"/>
          <p:nvPr/>
        </p:nvSpPr>
        <p:spPr>
          <a:xfrm>
            <a:off x="1268523" y="1497181"/>
            <a:ext cx="8013579" cy="2031325"/>
          </a:xfrm>
          <a:prstGeom prst="rect">
            <a:avLst/>
          </a:prstGeom>
          <a:noFill/>
        </p:spPr>
        <p:txBody>
          <a:bodyPr wrap="square" rtlCol="0">
            <a:spAutoFit/>
          </a:bodyPr>
          <a:lstStyle/>
          <a:p>
            <a:r>
              <a:rPr lang="en-IN" dirty="0"/>
              <a:t>The algorithm was developed in four stages</a:t>
            </a:r>
          </a:p>
          <a:p>
            <a:endParaRPr lang="en-IN" dirty="0"/>
          </a:p>
          <a:p>
            <a:pPr marL="342900" indent="-342900" algn="just">
              <a:buFont typeface="+mj-lt"/>
              <a:buAutoNum type="arabicPeriod"/>
            </a:pPr>
            <a:r>
              <a:rPr lang="en-IN" dirty="0"/>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p>
        </p:txBody>
      </p:sp>
      <p:pic>
        <p:nvPicPr>
          <p:cNvPr id="10" name="Picture 9">
            <a:extLst>
              <a:ext uri="{FF2B5EF4-FFF2-40B4-BE49-F238E27FC236}">
                <a16:creationId xmlns:a16="http://schemas.microsoft.com/office/drawing/2014/main" id="{FB7F901E-5254-52C7-2508-1D83D1FED93B}"/>
              </a:ext>
            </a:extLst>
          </p:cNvPr>
          <p:cNvPicPr>
            <a:picLocks noChangeAspect="1"/>
          </p:cNvPicPr>
          <p:nvPr/>
        </p:nvPicPr>
        <p:blipFill rotWithShape="1">
          <a:blip r:embed="rId8"/>
          <a:srcRect r="34012"/>
          <a:stretch/>
        </p:blipFill>
        <p:spPr>
          <a:xfrm>
            <a:off x="1399732" y="3749062"/>
            <a:ext cx="7586997" cy="2505075"/>
          </a:xfrm>
          <a:prstGeom prst="rect">
            <a:avLst/>
          </a:prstGeom>
        </p:spPr>
      </p:pic>
      <p:pic>
        <p:nvPicPr>
          <p:cNvPr id="12" name="Graphic 11" descr="Decision chart">
            <a:extLst>
              <a:ext uri="{FF2B5EF4-FFF2-40B4-BE49-F238E27FC236}">
                <a16:creationId xmlns:a16="http://schemas.microsoft.com/office/drawing/2014/main" id="{46EF5D5B-992E-4176-7638-44BF4B231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6809" y="2834662"/>
            <a:ext cx="914400" cy="914400"/>
          </a:xfrm>
          <a:prstGeom prst="rect">
            <a:avLst/>
          </a:prstGeom>
        </p:spPr>
      </p:pic>
      <p:pic>
        <p:nvPicPr>
          <p:cNvPr id="13" name="Graphic 12" descr="Bullseye">
            <a:extLst>
              <a:ext uri="{FF2B5EF4-FFF2-40B4-BE49-F238E27FC236}">
                <a16:creationId xmlns:a16="http://schemas.microsoft.com/office/drawing/2014/main" id="{3153B660-EADB-021E-D4F4-925DA29EB9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0679" y="5255485"/>
            <a:ext cx="457200" cy="457200"/>
          </a:xfrm>
          <a:prstGeom prst="rect">
            <a:avLst/>
          </a:prstGeom>
        </p:spPr>
      </p:pic>
      <p:pic>
        <p:nvPicPr>
          <p:cNvPr id="5" name="Graphic 4" descr="Bar chart">
            <a:extLst>
              <a:ext uri="{FF2B5EF4-FFF2-40B4-BE49-F238E27FC236}">
                <a16:creationId xmlns:a16="http://schemas.microsoft.com/office/drawing/2014/main" id="{BD48640A-B2B5-8D4A-6C9B-7516303EA5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8716" y="4609306"/>
            <a:ext cx="457200" cy="457200"/>
          </a:xfrm>
          <a:prstGeom prst="rect">
            <a:avLst/>
          </a:prstGeom>
        </p:spPr>
      </p:pic>
    </p:spTree>
    <p:extLst>
      <p:ext uri="{BB962C8B-B14F-4D97-AF65-F5344CB8AC3E}">
        <p14:creationId xmlns:p14="http://schemas.microsoft.com/office/powerpoint/2010/main" val="212972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fontScale="90000"/>
          </a:bodyPr>
          <a:lstStyle/>
          <a:p>
            <a:r>
              <a:rPr lang="en-GB" dirty="0">
                <a:solidFill>
                  <a:schemeClr val="bg1"/>
                </a:solidFill>
              </a:rPr>
              <a:t>MODELLING</a:t>
            </a:r>
            <a:endParaRPr lang="en-US" dirty="0">
              <a:solidFill>
                <a:schemeClr val="bg1"/>
              </a:solidFill>
            </a:endParaRPr>
          </a:p>
        </p:txBody>
      </p:sp>
      <p:graphicFrame>
        <p:nvGraphicFramePr>
          <p:cNvPr id="5" name="Diagram 4">
            <a:extLst>
              <a:ext uri="{FF2B5EF4-FFF2-40B4-BE49-F238E27FC236}">
                <a16:creationId xmlns:a16="http://schemas.microsoft.com/office/drawing/2014/main" id="{C1340DFD-1BEF-F8FB-8512-AD1FADE18895}"/>
              </a:ext>
            </a:extLst>
          </p:cNvPr>
          <p:cNvGraphicFramePr/>
          <p:nvPr>
            <p:extLst>
              <p:ext uri="{D42A27DB-BD31-4B8C-83A1-F6EECF244321}">
                <p14:modId xmlns:p14="http://schemas.microsoft.com/office/powerpoint/2010/main" val="4130737321"/>
              </p:ext>
            </p:extLst>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8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Parallax</Template>
  <TotalTime>804</TotalTime>
  <Words>1055</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Corbel</vt:lpstr>
      <vt:lpstr>Google Sans</vt:lpstr>
      <vt:lpstr>Times New Roman</vt:lpstr>
      <vt:lpstr>Parallax</vt:lpstr>
      <vt:lpstr>Student Details :   Name: Siddharth Chandani Email Id: sidchan70@gmail.com College Name: Arya Institute of Engineering and Technology, Kukas College State: Rajasthan Domain: Artificial Intelligence Start Date &amp; End Date: 18 Aug 2023 to 30 Sept 2023 </vt:lpstr>
      <vt:lpstr>Sentiment Analysis of Restaurant Reviews </vt:lpstr>
      <vt:lpstr>AGENDA</vt:lpstr>
      <vt:lpstr>Project Overview</vt:lpstr>
      <vt:lpstr>User</vt:lpstr>
      <vt:lpstr>Solution</vt:lpstr>
      <vt:lpstr>Wow in system</vt:lpstr>
      <vt:lpstr>Modelling</vt:lpstr>
      <vt:lpstr>MODELLING</vt:lpstr>
      <vt:lpstr>MODELLING</vt:lpstr>
      <vt:lpstr>MODELLING</vt:lpstr>
      <vt:lpstr>MODELLING</vt:lpstr>
      <vt:lpstr>Model Performance</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Siddharth Chandani</cp:lastModifiedBy>
  <cp:revision>17</cp:revision>
  <dcterms:created xsi:type="dcterms:W3CDTF">2021-05-26T16:50:10Z</dcterms:created>
  <dcterms:modified xsi:type="dcterms:W3CDTF">2023-09-29T18:46:42Z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